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1" r:id="rId5"/>
    <p:sldId id="263" r:id="rId6"/>
    <p:sldId id="264" r:id="rId7"/>
    <p:sldId id="292" r:id="rId8"/>
    <p:sldId id="293" r:id="rId9"/>
    <p:sldId id="294" r:id="rId10"/>
    <p:sldId id="295" r:id="rId11"/>
    <p:sldId id="266" r:id="rId12"/>
    <p:sldId id="268" r:id="rId13"/>
    <p:sldId id="270" r:id="rId14"/>
    <p:sldId id="269" r:id="rId15"/>
    <p:sldId id="296" r:id="rId16"/>
    <p:sldId id="297" r:id="rId17"/>
    <p:sldId id="298" r:id="rId18"/>
    <p:sldId id="299" r:id="rId19"/>
    <p:sldId id="274" r:id="rId20"/>
    <p:sldId id="300" r:id="rId21"/>
    <p:sldId id="275" r:id="rId22"/>
    <p:sldId id="281" r:id="rId2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D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225DED-A6B5-4A71-B165-EF312CFCCD8F}" v="58" dt="2025-04-29T23:47:09.9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7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math Noorain" userId="acf048288c99f2c2" providerId="LiveId" clId="{83225DED-A6B5-4A71-B165-EF312CFCCD8F}"/>
    <pc:docChg chg="undo custSel addSld delSld modSld modMainMaster">
      <pc:chgData name="Azmath Noorain" userId="acf048288c99f2c2" providerId="LiveId" clId="{83225DED-A6B5-4A71-B165-EF312CFCCD8F}" dt="2025-04-29T23:47:09.914" v="1392"/>
      <pc:docMkLst>
        <pc:docMk/>
      </pc:docMkLst>
      <pc:sldChg chg="modTransition">
        <pc:chgData name="Azmath Noorain" userId="acf048288c99f2c2" providerId="LiveId" clId="{83225DED-A6B5-4A71-B165-EF312CFCCD8F}" dt="2025-04-29T23:47:09.914" v="1392"/>
        <pc:sldMkLst>
          <pc:docMk/>
          <pc:sldMk cId="0" sldId="256"/>
        </pc:sldMkLst>
      </pc:sldChg>
      <pc:sldChg chg="addSp delSp modSp mod modTransition">
        <pc:chgData name="Azmath Noorain" userId="acf048288c99f2c2" providerId="LiveId" clId="{83225DED-A6B5-4A71-B165-EF312CFCCD8F}" dt="2025-04-29T23:47:09.914" v="1392"/>
        <pc:sldMkLst>
          <pc:docMk/>
          <pc:sldMk cId="0" sldId="257"/>
        </pc:sldMkLst>
        <pc:spChg chg="add mod">
          <ac:chgData name="Azmath Noorain" userId="acf048288c99f2c2" providerId="LiveId" clId="{83225DED-A6B5-4A71-B165-EF312CFCCD8F}" dt="2025-04-29T22:58:04.792" v="1375" actId="20577"/>
          <ac:spMkLst>
            <pc:docMk/>
            <pc:sldMk cId="0" sldId="257"/>
            <ac:spMk id="3" creationId="{E29B9218-E202-A503-21C1-F36CCB5B710B}"/>
          </ac:spMkLst>
        </pc:spChg>
        <pc:spChg chg="mod">
          <ac:chgData name="Azmath Noorain" userId="acf048288c99f2c2" providerId="LiveId" clId="{83225DED-A6B5-4A71-B165-EF312CFCCD8F}" dt="2025-04-29T07:34:30.645" v="1139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Azmath Noorain" userId="acf048288c99f2c2" providerId="LiveId" clId="{83225DED-A6B5-4A71-B165-EF312CFCCD8F}" dt="2025-04-29T07:28:01.937" v="1040" actId="1076"/>
          <ac:spMkLst>
            <pc:docMk/>
            <pc:sldMk cId="0" sldId="257"/>
            <ac:spMk id="5" creationId="{00000000-0000-0000-0000-000000000000}"/>
          </ac:spMkLst>
        </pc:spChg>
        <pc:spChg chg="del mod">
          <ac:chgData name="Azmath Noorain" userId="acf048288c99f2c2" providerId="LiveId" clId="{83225DED-A6B5-4A71-B165-EF312CFCCD8F}" dt="2025-04-29T07:34:08.051" v="1136" actId="478"/>
          <ac:spMkLst>
            <pc:docMk/>
            <pc:sldMk cId="0" sldId="257"/>
            <ac:spMk id="6" creationId="{00000000-0000-0000-0000-000000000000}"/>
          </ac:spMkLst>
        </pc:spChg>
        <pc:spChg chg="mod">
          <ac:chgData name="Azmath Noorain" userId="acf048288c99f2c2" providerId="LiveId" clId="{83225DED-A6B5-4A71-B165-EF312CFCCD8F}" dt="2025-04-29T07:29:41.019" v="1066" actId="1076"/>
          <ac:spMkLst>
            <pc:docMk/>
            <pc:sldMk cId="0" sldId="257"/>
            <ac:spMk id="7" creationId="{00000000-0000-0000-0000-000000000000}"/>
          </ac:spMkLst>
        </pc:spChg>
        <pc:spChg chg="del mod">
          <ac:chgData name="Azmath Noorain" userId="acf048288c99f2c2" providerId="LiveId" clId="{83225DED-A6B5-4A71-B165-EF312CFCCD8F}" dt="2025-04-29T07:34:14.503" v="1138" actId="478"/>
          <ac:spMkLst>
            <pc:docMk/>
            <pc:sldMk cId="0" sldId="257"/>
            <ac:spMk id="8" creationId="{00000000-0000-0000-0000-000000000000}"/>
          </ac:spMkLst>
        </pc:spChg>
        <pc:spChg chg="mod">
          <ac:chgData name="Azmath Noorain" userId="acf048288c99f2c2" providerId="LiveId" clId="{83225DED-A6B5-4A71-B165-EF312CFCCD8F}" dt="2025-04-29T07:34:45.835" v="1141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Azmath Noorain" userId="acf048288c99f2c2" providerId="LiveId" clId="{83225DED-A6B5-4A71-B165-EF312CFCCD8F}" dt="2025-04-29T07:35:04.798" v="1145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Azmath Noorain" userId="acf048288c99f2c2" providerId="LiveId" clId="{83225DED-A6B5-4A71-B165-EF312CFCCD8F}" dt="2025-04-29T07:29:01.453" v="1063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Azmath Noorain" userId="acf048288c99f2c2" providerId="LiveId" clId="{83225DED-A6B5-4A71-B165-EF312CFCCD8F}" dt="2025-04-29T07:34:35.670" v="1140" actId="1076"/>
          <ac:spMkLst>
            <pc:docMk/>
            <pc:sldMk cId="0" sldId="257"/>
            <ac:spMk id="14" creationId="{00000000-0000-0000-0000-000000000000}"/>
          </ac:spMkLst>
        </pc:spChg>
        <pc:spChg chg="del mod">
          <ac:chgData name="Azmath Noorain" userId="acf048288c99f2c2" providerId="LiveId" clId="{83225DED-A6B5-4A71-B165-EF312CFCCD8F}" dt="2025-04-29T07:34:11.460" v="1137" actId="478"/>
          <ac:spMkLst>
            <pc:docMk/>
            <pc:sldMk cId="0" sldId="257"/>
            <ac:spMk id="15" creationId="{00000000-0000-0000-0000-000000000000}"/>
          </ac:spMkLst>
        </pc:spChg>
        <pc:spChg chg="add mod">
          <ac:chgData name="Azmath Noorain" userId="acf048288c99f2c2" providerId="LiveId" clId="{83225DED-A6B5-4A71-B165-EF312CFCCD8F}" dt="2025-04-29T07:30:12.430" v="1098" actId="20577"/>
          <ac:spMkLst>
            <pc:docMk/>
            <pc:sldMk cId="0" sldId="257"/>
            <ac:spMk id="16" creationId="{950FB9D1-817C-E45A-0328-1F5AB09BAEEB}"/>
          </ac:spMkLst>
        </pc:spChg>
        <pc:picChg chg="mod">
          <ac:chgData name="Azmath Noorain" userId="acf048288c99f2c2" providerId="LiveId" clId="{83225DED-A6B5-4A71-B165-EF312CFCCD8F}" dt="2025-04-29T07:31:40.590" v="1115" actId="1076"/>
          <ac:picMkLst>
            <pc:docMk/>
            <pc:sldMk cId="0" sldId="257"/>
            <ac:picMk id="2" creationId="{00000000-0000-0000-0000-000000000000}"/>
          </ac:picMkLst>
        </pc:picChg>
        <pc:picChg chg="del mod">
          <ac:chgData name="Azmath Noorain" userId="acf048288c99f2c2" providerId="LiveId" clId="{83225DED-A6B5-4A71-B165-EF312CFCCD8F}" dt="2025-04-29T07:31:26.103" v="1111" actId="478"/>
          <ac:picMkLst>
            <pc:docMk/>
            <pc:sldMk cId="0" sldId="257"/>
            <ac:picMk id="3" creationId="{00000000-0000-0000-0000-000000000000}"/>
          </ac:picMkLst>
        </pc:picChg>
      </pc:sldChg>
      <pc:sldChg chg="del">
        <pc:chgData name="Azmath Noorain" userId="acf048288c99f2c2" providerId="LiveId" clId="{83225DED-A6B5-4A71-B165-EF312CFCCD8F}" dt="2025-04-29T06:00:19.736" v="673" actId="47"/>
        <pc:sldMkLst>
          <pc:docMk/>
          <pc:sldMk cId="0" sldId="258"/>
        </pc:sldMkLst>
      </pc:sldChg>
      <pc:sldChg chg="addSp modSp mod modTransition">
        <pc:chgData name="Azmath Noorain" userId="acf048288c99f2c2" providerId="LiveId" clId="{83225DED-A6B5-4A71-B165-EF312CFCCD8F}" dt="2025-04-29T23:47:09.914" v="1392"/>
        <pc:sldMkLst>
          <pc:docMk/>
          <pc:sldMk cId="0" sldId="259"/>
        </pc:sldMkLst>
        <pc:spChg chg="mod">
          <ac:chgData name="Azmath Noorain" userId="acf048288c99f2c2" providerId="LiveId" clId="{83225DED-A6B5-4A71-B165-EF312CFCCD8F}" dt="2025-04-29T06:48:18.541" v="944" actId="6549"/>
          <ac:spMkLst>
            <pc:docMk/>
            <pc:sldMk cId="0" sldId="259"/>
            <ac:spMk id="4" creationId="{00000000-0000-0000-0000-000000000000}"/>
          </ac:spMkLst>
        </pc:spChg>
        <pc:spChg chg="mod">
          <ac:chgData name="Azmath Noorain" userId="acf048288c99f2c2" providerId="LiveId" clId="{83225DED-A6B5-4A71-B165-EF312CFCCD8F}" dt="2025-04-29T06:27:51.404" v="871" actId="20577"/>
          <ac:spMkLst>
            <pc:docMk/>
            <pc:sldMk cId="0" sldId="259"/>
            <ac:spMk id="5" creationId="{00000000-0000-0000-0000-000000000000}"/>
          </ac:spMkLst>
        </pc:spChg>
        <pc:spChg chg="add mod">
          <ac:chgData name="Azmath Noorain" userId="acf048288c99f2c2" providerId="LiveId" clId="{83225DED-A6B5-4A71-B165-EF312CFCCD8F}" dt="2025-04-29T06:07:36.887" v="712"/>
          <ac:spMkLst>
            <pc:docMk/>
            <pc:sldMk cId="0" sldId="259"/>
            <ac:spMk id="10" creationId="{386D7EDE-A96B-9EB3-2A8D-CE1222A8AB37}"/>
          </ac:spMkLst>
        </pc:spChg>
        <pc:spChg chg="add mod">
          <ac:chgData name="Azmath Noorain" userId="acf048288c99f2c2" providerId="LiveId" clId="{83225DED-A6B5-4A71-B165-EF312CFCCD8F}" dt="2025-04-29T06:07:36.887" v="712"/>
          <ac:spMkLst>
            <pc:docMk/>
            <pc:sldMk cId="0" sldId="259"/>
            <ac:spMk id="11" creationId="{CC57A8AD-97B3-67D3-5151-6E6B95BA9E40}"/>
          </ac:spMkLst>
        </pc:spChg>
        <pc:spChg chg="add mod">
          <ac:chgData name="Azmath Noorain" userId="acf048288c99f2c2" providerId="LiveId" clId="{83225DED-A6B5-4A71-B165-EF312CFCCD8F}" dt="2025-04-29T06:07:36.887" v="712"/>
          <ac:spMkLst>
            <pc:docMk/>
            <pc:sldMk cId="0" sldId="259"/>
            <ac:spMk id="12" creationId="{8B779C35-763A-67F8-AFC5-1EACF8C07109}"/>
          </ac:spMkLst>
        </pc:spChg>
        <pc:spChg chg="add mod">
          <ac:chgData name="Azmath Noorain" userId="acf048288c99f2c2" providerId="LiveId" clId="{83225DED-A6B5-4A71-B165-EF312CFCCD8F}" dt="2025-04-29T06:07:36.887" v="712"/>
          <ac:spMkLst>
            <pc:docMk/>
            <pc:sldMk cId="0" sldId="259"/>
            <ac:spMk id="13" creationId="{74451D07-CABD-9554-27CE-D2BCD0712F81}"/>
          </ac:spMkLst>
        </pc:spChg>
        <pc:spChg chg="add mod">
          <ac:chgData name="Azmath Noorain" userId="acf048288c99f2c2" providerId="LiveId" clId="{83225DED-A6B5-4A71-B165-EF312CFCCD8F}" dt="2025-04-29T06:07:36.887" v="712"/>
          <ac:spMkLst>
            <pc:docMk/>
            <pc:sldMk cId="0" sldId="259"/>
            <ac:spMk id="14" creationId="{FE008E73-5C5D-2DEF-6BC7-F7C805E90642}"/>
          </ac:spMkLst>
        </pc:spChg>
        <pc:spChg chg="add mod">
          <ac:chgData name="Azmath Noorain" userId="acf048288c99f2c2" providerId="LiveId" clId="{83225DED-A6B5-4A71-B165-EF312CFCCD8F}" dt="2025-04-29T06:07:36.887" v="712"/>
          <ac:spMkLst>
            <pc:docMk/>
            <pc:sldMk cId="0" sldId="259"/>
            <ac:spMk id="15" creationId="{26501762-D7E1-0B32-A65A-F852BBFE4768}"/>
          </ac:spMkLst>
        </pc:spChg>
        <pc:spChg chg="add mod">
          <ac:chgData name="Azmath Noorain" userId="acf048288c99f2c2" providerId="LiveId" clId="{83225DED-A6B5-4A71-B165-EF312CFCCD8F}" dt="2025-04-29T06:07:36.887" v="712"/>
          <ac:spMkLst>
            <pc:docMk/>
            <pc:sldMk cId="0" sldId="259"/>
            <ac:spMk id="16" creationId="{B363B8AD-0E11-8157-261A-200A5A31E633}"/>
          </ac:spMkLst>
        </pc:spChg>
        <pc:spChg chg="add mod">
          <ac:chgData name="Azmath Noorain" userId="acf048288c99f2c2" providerId="LiveId" clId="{83225DED-A6B5-4A71-B165-EF312CFCCD8F}" dt="2025-04-29T06:07:36.887" v="712"/>
          <ac:spMkLst>
            <pc:docMk/>
            <pc:sldMk cId="0" sldId="259"/>
            <ac:spMk id="17" creationId="{41428125-766E-D6AA-D82B-9C339BE4445C}"/>
          </ac:spMkLst>
        </pc:spChg>
        <pc:spChg chg="add mod">
          <ac:chgData name="Azmath Noorain" userId="acf048288c99f2c2" providerId="LiveId" clId="{83225DED-A6B5-4A71-B165-EF312CFCCD8F}" dt="2025-04-29T06:07:36.887" v="712"/>
          <ac:spMkLst>
            <pc:docMk/>
            <pc:sldMk cId="0" sldId="259"/>
            <ac:spMk id="18" creationId="{0B7A26D5-2565-3F78-11FB-C60082295F52}"/>
          </ac:spMkLst>
        </pc:spChg>
        <pc:spChg chg="add mod">
          <ac:chgData name="Azmath Noorain" userId="acf048288c99f2c2" providerId="LiveId" clId="{83225DED-A6B5-4A71-B165-EF312CFCCD8F}" dt="2025-04-29T06:10:33.771" v="755" actId="1076"/>
          <ac:spMkLst>
            <pc:docMk/>
            <pc:sldMk cId="0" sldId="259"/>
            <ac:spMk id="23" creationId="{77F33F8A-577D-98EC-5EB2-44B948A8E515}"/>
          </ac:spMkLst>
        </pc:spChg>
        <pc:spChg chg="add mod">
          <ac:chgData name="Azmath Noorain" userId="acf048288c99f2c2" providerId="LiveId" clId="{83225DED-A6B5-4A71-B165-EF312CFCCD8F}" dt="2025-04-29T06:10:33.771" v="755" actId="1076"/>
          <ac:spMkLst>
            <pc:docMk/>
            <pc:sldMk cId="0" sldId="259"/>
            <ac:spMk id="24" creationId="{C3E52EBE-E678-C9E7-16A7-6846EFC525BF}"/>
          </ac:spMkLst>
        </pc:spChg>
        <pc:spChg chg="add mod">
          <ac:chgData name="Azmath Noorain" userId="acf048288c99f2c2" providerId="LiveId" clId="{83225DED-A6B5-4A71-B165-EF312CFCCD8F}" dt="2025-04-29T06:10:33.771" v="755" actId="1076"/>
          <ac:spMkLst>
            <pc:docMk/>
            <pc:sldMk cId="0" sldId="259"/>
            <ac:spMk id="25" creationId="{A50D7656-16E4-27BB-95D3-5E6F02C2FC2F}"/>
          </ac:spMkLst>
        </pc:spChg>
        <pc:spChg chg="add mod">
          <ac:chgData name="Azmath Noorain" userId="acf048288c99f2c2" providerId="LiveId" clId="{83225DED-A6B5-4A71-B165-EF312CFCCD8F}" dt="2025-04-29T06:10:33.771" v="755" actId="1076"/>
          <ac:spMkLst>
            <pc:docMk/>
            <pc:sldMk cId="0" sldId="259"/>
            <ac:spMk id="26" creationId="{02EB0EDD-3261-B17F-D516-926A133B8C5C}"/>
          </ac:spMkLst>
        </pc:spChg>
        <pc:spChg chg="add mod">
          <ac:chgData name="Azmath Noorain" userId="acf048288c99f2c2" providerId="LiveId" clId="{83225DED-A6B5-4A71-B165-EF312CFCCD8F}" dt="2025-04-29T06:10:33.771" v="755" actId="1076"/>
          <ac:spMkLst>
            <pc:docMk/>
            <pc:sldMk cId="0" sldId="259"/>
            <ac:spMk id="27" creationId="{61F7F964-6100-8DC4-CAE9-8AB1709FF04A}"/>
          </ac:spMkLst>
        </pc:spChg>
        <pc:spChg chg="add mod">
          <ac:chgData name="Azmath Noorain" userId="acf048288c99f2c2" providerId="LiveId" clId="{83225DED-A6B5-4A71-B165-EF312CFCCD8F}" dt="2025-04-29T06:10:33.771" v="755" actId="1076"/>
          <ac:spMkLst>
            <pc:docMk/>
            <pc:sldMk cId="0" sldId="259"/>
            <ac:spMk id="28" creationId="{F260CC57-B96B-1D97-55C1-300B32E4A706}"/>
          </ac:spMkLst>
        </pc:spChg>
        <pc:spChg chg="add mod">
          <ac:chgData name="Azmath Noorain" userId="acf048288c99f2c2" providerId="LiveId" clId="{83225DED-A6B5-4A71-B165-EF312CFCCD8F}" dt="2025-04-29T06:10:33.771" v="755" actId="1076"/>
          <ac:spMkLst>
            <pc:docMk/>
            <pc:sldMk cId="0" sldId="259"/>
            <ac:spMk id="29" creationId="{89C09AB9-D92F-C6DB-FB51-D4EA17130B58}"/>
          </ac:spMkLst>
        </pc:spChg>
        <pc:spChg chg="add mod">
          <ac:chgData name="Azmath Noorain" userId="acf048288c99f2c2" providerId="LiveId" clId="{83225DED-A6B5-4A71-B165-EF312CFCCD8F}" dt="2025-04-29T06:10:33.771" v="755" actId="1076"/>
          <ac:spMkLst>
            <pc:docMk/>
            <pc:sldMk cId="0" sldId="259"/>
            <ac:spMk id="30" creationId="{C79514CB-5C0B-4C99-028F-E823FCB9A6DE}"/>
          </ac:spMkLst>
        </pc:spChg>
        <pc:spChg chg="add mod">
          <ac:chgData name="Azmath Noorain" userId="acf048288c99f2c2" providerId="LiveId" clId="{83225DED-A6B5-4A71-B165-EF312CFCCD8F}" dt="2025-04-29T06:10:33.771" v="755" actId="1076"/>
          <ac:spMkLst>
            <pc:docMk/>
            <pc:sldMk cId="0" sldId="259"/>
            <ac:spMk id="31" creationId="{77557714-DC7C-7295-ED9A-F723E9BC6EF5}"/>
          </ac:spMkLst>
        </pc:spChg>
        <pc:spChg chg="add">
          <ac:chgData name="Azmath Noorain" userId="acf048288c99f2c2" providerId="LiveId" clId="{83225DED-A6B5-4A71-B165-EF312CFCCD8F}" dt="2025-04-29T06:21:26.666" v="823"/>
          <ac:spMkLst>
            <pc:docMk/>
            <pc:sldMk cId="0" sldId="259"/>
            <ac:spMk id="32" creationId="{16B766F7-F85A-E2A3-F832-575BD0B73255}"/>
          </ac:spMkLst>
        </pc:spChg>
        <pc:spChg chg="add">
          <ac:chgData name="Azmath Noorain" userId="acf048288c99f2c2" providerId="LiveId" clId="{83225DED-A6B5-4A71-B165-EF312CFCCD8F}" dt="2025-04-29T06:21:30.332" v="824"/>
          <ac:spMkLst>
            <pc:docMk/>
            <pc:sldMk cId="0" sldId="259"/>
            <ac:spMk id="33" creationId="{E174D7BF-8140-3E7A-E4C4-3C7279E67BC9}"/>
          </ac:spMkLst>
        </pc:spChg>
        <pc:spChg chg="add mod">
          <ac:chgData name="Azmath Noorain" userId="acf048288c99f2c2" providerId="LiveId" clId="{83225DED-A6B5-4A71-B165-EF312CFCCD8F}" dt="2025-04-29T06:27:47.720" v="870" actId="20577"/>
          <ac:spMkLst>
            <pc:docMk/>
            <pc:sldMk cId="0" sldId="259"/>
            <ac:spMk id="34" creationId="{C6A15E13-6220-9FFC-10AB-3426CAD17576}"/>
          </ac:spMkLst>
        </pc:spChg>
        <pc:picChg chg="mod">
          <ac:chgData name="Azmath Noorain" userId="acf048288c99f2c2" providerId="LiveId" clId="{83225DED-A6B5-4A71-B165-EF312CFCCD8F}" dt="2025-04-29T06:10:18.301" v="753" actId="1076"/>
          <ac:picMkLst>
            <pc:docMk/>
            <pc:sldMk cId="0" sldId="259"/>
            <ac:picMk id="2" creationId="{00000000-0000-0000-0000-000000000000}"/>
          </ac:picMkLst>
        </pc:picChg>
        <pc:picChg chg="add mod">
          <ac:chgData name="Azmath Noorain" userId="acf048288c99f2c2" providerId="LiveId" clId="{83225DED-A6B5-4A71-B165-EF312CFCCD8F}" dt="2025-04-29T06:07:36.887" v="712"/>
          <ac:picMkLst>
            <pc:docMk/>
            <pc:sldMk cId="0" sldId="259"/>
            <ac:picMk id="9" creationId="{A33918DC-8F72-ADF5-5E2F-BC7689D48EBF}"/>
          </ac:picMkLst>
        </pc:picChg>
        <pc:picChg chg="add mod">
          <ac:chgData name="Azmath Noorain" userId="acf048288c99f2c2" providerId="LiveId" clId="{83225DED-A6B5-4A71-B165-EF312CFCCD8F}" dt="2025-04-29T06:10:33.771" v="755" actId="1076"/>
          <ac:picMkLst>
            <pc:docMk/>
            <pc:sldMk cId="0" sldId="259"/>
            <ac:picMk id="21" creationId="{00961090-0F3A-40C2-EB2C-D5BC342F542B}"/>
          </ac:picMkLst>
        </pc:picChg>
      </pc:sldChg>
      <pc:sldChg chg="del">
        <pc:chgData name="Azmath Noorain" userId="acf048288c99f2c2" providerId="LiveId" clId="{83225DED-A6B5-4A71-B165-EF312CFCCD8F}" dt="2025-04-29T06:10:41.631" v="756" actId="47"/>
        <pc:sldMkLst>
          <pc:docMk/>
          <pc:sldMk cId="0" sldId="260"/>
        </pc:sldMkLst>
      </pc:sldChg>
      <pc:sldChg chg="addSp modSp mod modTransition">
        <pc:chgData name="Azmath Noorain" userId="acf048288c99f2c2" providerId="LiveId" clId="{83225DED-A6B5-4A71-B165-EF312CFCCD8F}" dt="2025-04-29T23:47:09.914" v="1392"/>
        <pc:sldMkLst>
          <pc:docMk/>
          <pc:sldMk cId="0" sldId="261"/>
        </pc:sldMkLst>
        <pc:spChg chg="mod">
          <ac:chgData name="Azmath Noorain" userId="acf048288c99f2c2" providerId="LiveId" clId="{83225DED-A6B5-4A71-B165-EF312CFCCD8F}" dt="2025-04-29T06:10:49.630" v="757" actId="1076"/>
          <ac:spMkLst>
            <pc:docMk/>
            <pc:sldMk cId="0" sldId="261"/>
            <ac:spMk id="8" creationId="{00000000-0000-0000-0000-000000000000}"/>
          </ac:spMkLst>
        </pc:spChg>
        <pc:spChg chg="add mod">
          <ac:chgData name="Azmath Noorain" userId="acf048288c99f2c2" providerId="LiveId" clId="{83225DED-A6B5-4A71-B165-EF312CFCCD8F}" dt="2025-04-29T06:11:19.102" v="762" actId="1076"/>
          <ac:spMkLst>
            <pc:docMk/>
            <pc:sldMk cId="0" sldId="261"/>
            <ac:spMk id="10" creationId="{034971B8-1C06-5BEF-E458-AE110DA88F5A}"/>
          </ac:spMkLst>
        </pc:spChg>
        <pc:spChg chg="add mod">
          <ac:chgData name="Azmath Noorain" userId="acf048288c99f2c2" providerId="LiveId" clId="{83225DED-A6B5-4A71-B165-EF312CFCCD8F}" dt="2025-04-29T06:11:19.102" v="762" actId="1076"/>
          <ac:spMkLst>
            <pc:docMk/>
            <pc:sldMk cId="0" sldId="261"/>
            <ac:spMk id="11" creationId="{EBAF1448-9048-4AE9-3381-858BA10AD7BC}"/>
          </ac:spMkLst>
        </pc:spChg>
        <pc:picChg chg="mod">
          <ac:chgData name="Azmath Noorain" userId="acf048288c99f2c2" providerId="LiveId" clId="{83225DED-A6B5-4A71-B165-EF312CFCCD8F}" dt="2025-04-29T06:10:53.806" v="758" actId="1076"/>
          <ac:picMkLst>
            <pc:docMk/>
            <pc:sldMk cId="0" sldId="261"/>
            <ac:picMk id="4" creationId="{00000000-0000-0000-0000-000000000000}"/>
          </ac:picMkLst>
        </pc:picChg>
      </pc:sldChg>
      <pc:sldChg chg="del">
        <pc:chgData name="Azmath Noorain" userId="acf048288c99f2c2" providerId="LiveId" clId="{83225DED-A6B5-4A71-B165-EF312CFCCD8F}" dt="2025-04-29T06:11:21.828" v="763" actId="47"/>
        <pc:sldMkLst>
          <pc:docMk/>
          <pc:sldMk cId="0" sldId="262"/>
        </pc:sldMkLst>
      </pc:sldChg>
      <pc:sldChg chg="addSp modSp mod modTransition">
        <pc:chgData name="Azmath Noorain" userId="acf048288c99f2c2" providerId="LiveId" clId="{83225DED-A6B5-4A71-B165-EF312CFCCD8F}" dt="2025-04-29T23:47:09.914" v="1392"/>
        <pc:sldMkLst>
          <pc:docMk/>
          <pc:sldMk cId="0" sldId="263"/>
        </pc:sldMkLst>
        <pc:spChg chg="mod">
          <ac:chgData name="Azmath Noorain" userId="acf048288c99f2c2" providerId="LiveId" clId="{83225DED-A6B5-4A71-B165-EF312CFCCD8F}" dt="2025-04-29T17:57:56.599" v="1262" actId="1076"/>
          <ac:spMkLst>
            <pc:docMk/>
            <pc:sldMk cId="0" sldId="263"/>
            <ac:spMk id="8" creationId="{00000000-0000-0000-0000-000000000000}"/>
          </ac:spMkLst>
        </pc:spChg>
        <pc:picChg chg="mod">
          <ac:chgData name="Azmath Noorain" userId="acf048288c99f2c2" providerId="LiveId" clId="{83225DED-A6B5-4A71-B165-EF312CFCCD8F}" dt="2025-04-29T17:57:42.950" v="1260" actId="1076"/>
          <ac:picMkLst>
            <pc:docMk/>
            <pc:sldMk cId="0" sldId="263"/>
            <ac:picMk id="3" creationId="{00000000-0000-0000-0000-000000000000}"/>
          </ac:picMkLst>
        </pc:picChg>
        <pc:picChg chg="mod">
          <ac:chgData name="Azmath Noorain" userId="acf048288c99f2c2" providerId="LiveId" clId="{83225DED-A6B5-4A71-B165-EF312CFCCD8F}" dt="2025-04-29T17:57:52.885" v="1261" actId="1076"/>
          <ac:picMkLst>
            <pc:docMk/>
            <pc:sldMk cId="0" sldId="263"/>
            <ac:picMk id="4" creationId="{00000000-0000-0000-0000-000000000000}"/>
          </ac:picMkLst>
        </pc:picChg>
        <pc:picChg chg="add mod">
          <ac:chgData name="Azmath Noorain" userId="acf048288c99f2c2" providerId="LiveId" clId="{83225DED-A6B5-4A71-B165-EF312CFCCD8F}" dt="2025-04-29T17:57:59.521" v="1263" actId="14100"/>
          <ac:picMkLst>
            <pc:docMk/>
            <pc:sldMk cId="0" sldId="263"/>
            <ac:picMk id="10" creationId="{0E7197C3-3EA8-A180-62E1-6DC32B7297EA}"/>
          </ac:picMkLst>
        </pc:picChg>
      </pc:sldChg>
      <pc:sldChg chg="addSp delSp modSp mod modTransition">
        <pc:chgData name="Azmath Noorain" userId="acf048288c99f2c2" providerId="LiveId" clId="{83225DED-A6B5-4A71-B165-EF312CFCCD8F}" dt="2025-04-29T23:47:09.914" v="1392"/>
        <pc:sldMkLst>
          <pc:docMk/>
          <pc:sldMk cId="0" sldId="264"/>
        </pc:sldMkLst>
        <pc:spChg chg="add mod">
          <ac:chgData name="Azmath Noorain" userId="acf048288c99f2c2" providerId="LiveId" clId="{83225DED-A6B5-4A71-B165-EF312CFCCD8F}" dt="2025-04-29T18:57:46.655" v="1313" actId="14100"/>
          <ac:spMkLst>
            <pc:docMk/>
            <pc:sldMk cId="0" sldId="264"/>
            <ac:spMk id="6" creationId="{89FF7C29-D345-455A-E95B-EEB85F972317}"/>
          </ac:spMkLst>
        </pc:spChg>
        <pc:spChg chg="del">
          <ac:chgData name="Azmath Noorain" userId="acf048288c99f2c2" providerId="LiveId" clId="{83225DED-A6B5-4A71-B165-EF312CFCCD8F}" dt="2025-04-29T06:11:58.372" v="764" actId="478"/>
          <ac:spMkLst>
            <pc:docMk/>
            <pc:sldMk cId="0" sldId="264"/>
            <ac:spMk id="7" creationId="{00000000-0000-0000-0000-000000000000}"/>
          </ac:spMkLst>
        </pc:spChg>
        <pc:spChg chg="del">
          <ac:chgData name="Azmath Noorain" userId="acf048288c99f2c2" providerId="LiveId" clId="{83225DED-A6B5-4A71-B165-EF312CFCCD8F}" dt="2025-04-29T06:11:58.372" v="764" actId="478"/>
          <ac:spMkLst>
            <pc:docMk/>
            <pc:sldMk cId="0" sldId="264"/>
            <ac:spMk id="8" creationId="{00000000-0000-0000-0000-000000000000}"/>
          </ac:spMkLst>
        </pc:spChg>
        <pc:spChg chg="del">
          <ac:chgData name="Azmath Noorain" userId="acf048288c99f2c2" providerId="LiveId" clId="{83225DED-A6B5-4A71-B165-EF312CFCCD8F}" dt="2025-04-29T06:11:58.372" v="764" actId="478"/>
          <ac:spMkLst>
            <pc:docMk/>
            <pc:sldMk cId="0" sldId="264"/>
            <ac:spMk id="9" creationId="{00000000-0000-0000-0000-000000000000}"/>
          </ac:spMkLst>
        </pc:spChg>
        <pc:spChg chg="del">
          <ac:chgData name="Azmath Noorain" userId="acf048288c99f2c2" providerId="LiveId" clId="{83225DED-A6B5-4A71-B165-EF312CFCCD8F}" dt="2025-04-29T06:11:58.372" v="764" actId="478"/>
          <ac:spMkLst>
            <pc:docMk/>
            <pc:sldMk cId="0" sldId="264"/>
            <ac:spMk id="10" creationId="{00000000-0000-0000-0000-000000000000}"/>
          </ac:spMkLst>
        </pc:spChg>
        <pc:spChg chg="mod">
          <ac:chgData name="Azmath Noorain" userId="acf048288c99f2c2" providerId="LiveId" clId="{83225DED-A6B5-4A71-B165-EF312CFCCD8F}" dt="2025-04-29T06:15:45.630" v="805" actId="1076"/>
          <ac:spMkLst>
            <pc:docMk/>
            <pc:sldMk cId="0" sldId="264"/>
            <ac:spMk id="11" creationId="{00000000-0000-0000-0000-000000000000}"/>
          </ac:spMkLst>
        </pc:spChg>
        <pc:spChg chg="del">
          <ac:chgData name="Azmath Noorain" userId="acf048288c99f2c2" providerId="LiveId" clId="{83225DED-A6B5-4A71-B165-EF312CFCCD8F}" dt="2025-04-29T06:11:58.372" v="764" actId="478"/>
          <ac:spMkLst>
            <pc:docMk/>
            <pc:sldMk cId="0" sldId="264"/>
            <ac:spMk id="12" creationId="{00000000-0000-0000-0000-000000000000}"/>
          </ac:spMkLst>
        </pc:spChg>
        <pc:picChg chg="del">
          <ac:chgData name="Azmath Noorain" userId="acf048288c99f2c2" providerId="LiveId" clId="{83225DED-A6B5-4A71-B165-EF312CFCCD8F}" dt="2025-04-29T06:11:58.372" v="764" actId="478"/>
          <ac:picMkLst>
            <pc:docMk/>
            <pc:sldMk cId="0" sldId="264"/>
            <ac:picMk id="4" creationId="{00000000-0000-0000-0000-000000000000}"/>
          </ac:picMkLst>
        </pc:picChg>
        <pc:picChg chg="del">
          <ac:chgData name="Azmath Noorain" userId="acf048288c99f2c2" providerId="LiveId" clId="{83225DED-A6B5-4A71-B165-EF312CFCCD8F}" dt="2025-04-29T06:11:58.372" v="764" actId="478"/>
          <ac:picMkLst>
            <pc:docMk/>
            <pc:sldMk cId="0" sldId="264"/>
            <ac:picMk id="5" creationId="{00000000-0000-0000-0000-000000000000}"/>
          </ac:picMkLst>
        </pc:picChg>
        <pc:picChg chg="add mod">
          <ac:chgData name="Azmath Noorain" userId="acf048288c99f2c2" providerId="LiveId" clId="{83225DED-A6B5-4A71-B165-EF312CFCCD8F}" dt="2025-04-29T06:15:27.091" v="803" actId="1582"/>
          <ac:picMkLst>
            <pc:docMk/>
            <pc:sldMk cId="0" sldId="264"/>
            <ac:picMk id="13" creationId="{133018CC-059D-FDE8-CFE9-F7253699B0BF}"/>
          </ac:picMkLst>
        </pc:picChg>
        <pc:picChg chg="del">
          <ac:chgData name="Azmath Noorain" userId="acf048288c99f2c2" providerId="LiveId" clId="{83225DED-A6B5-4A71-B165-EF312CFCCD8F}" dt="2025-04-29T04:34:04.122" v="608" actId="21"/>
          <ac:picMkLst>
            <pc:docMk/>
            <pc:sldMk cId="0" sldId="264"/>
            <ac:picMk id="14" creationId="{793F316E-0CDA-84E1-A041-C51E7AE86734}"/>
          </ac:picMkLst>
        </pc:picChg>
        <pc:picChg chg="add mod">
          <ac:chgData name="Azmath Noorain" userId="acf048288c99f2c2" providerId="LiveId" clId="{83225DED-A6B5-4A71-B165-EF312CFCCD8F}" dt="2025-04-29T06:14:51.320" v="797" actId="1076"/>
          <ac:picMkLst>
            <pc:docMk/>
            <pc:sldMk cId="0" sldId="264"/>
            <ac:picMk id="14" creationId="{F22890C3-DB95-4F7D-D09C-1B5D3F8DF7AC}"/>
          </ac:picMkLst>
        </pc:picChg>
      </pc:sldChg>
      <pc:sldChg chg="del">
        <pc:chgData name="Azmath Noorain" userId="acf048288c99f2c2" providerId="LiveId" clId="{83225DED-A6B5-4A71-B165-EF312CFCCD8F}" dt="2025-04-29T06:01:23.100" v="682" actId="47"/>
        <pc:sldMkLst>
          <pc:docMk/>
          <pc:sldMk cId="0" sldId="265"/>
        </pc:sldMkLst>
      </pc:sldChg>
      <pc:sldChg chg="addSp delSp modSp mod modTransition">
        <pc:chgData name="Azmath Noorain" userId="acf048288c99f2c2" providerId="LiveId" clId="{83225DED-A6B5-4A71-B165-EF312CFCCD8F}" dt="2025-04-29T23:47:09.914" v="1392"/>
        <pc:sldMkLst>
          <pc:docMk/>
          <pc:sldMk cId="0" sldId="266"/>
        </pc:sldMkLst>
        <pc:spChg chg="mod ord">
          <ac:chgData name="Azmath Noorain" userId="acf048288c99f2c2" providerId="LiveId" clId="{83225DED-A6B5-4A71-B165-EF312CFCCD8F}" dt="2025-04-29T07:13:41.366" v="974" actId="403"/>
          <ac:spMkLst>
            <pc:docMk/>
            <pc:sldMk cId="0" sldId="266"/>
            <ac:spMk id="6" creationId="{00000000-0000-0000-0000-000000000000}"/>
          </ac:spMkLst>
        </pc:spChg>
        <pc:picChg chg="mod">
          <ac:chgData name="Azmath Noorain" userId="acf048288c99f2c2" providerId="LiveId" clId="{83225DED-A6B5-4A71-B165-EF312CFCCD8F}" dt="2025-04-29T02:44:32.179" v="186" actId="1076"/>
          <ac:picMkLst>
            <pc:docMk/>
            <pc:sldMk cId="0" sldId="266"/>
            <ac:picMk id="2" creationId="{00000000-0000-0000-0000-000000000000}"/>
          </ac:picMkLst>
        </pc:picChg>
        <pc:picChg chg="add del mod">
          <ac:chgData name="Azmath Noorain" userId="acf048288c99f2c2" providerId="LiveId" clId="{83225DED-A6B5-4A71-B165-EF312CFCCD8F}" dt="2025-04-29T02:39:10.495" v="105" actId="478"/>
          <ac:picMkLst>
            <pc:docMk/>
            <pc:sldMk cId="0" sldId="266"/>
            <ac:picMk id="8" creationId="{8F47D7C9-F7BC-C1FD-3602-B82477225F00}"/>
          </ac:picMkLst>
        </pc:picChg>
        <pc:picChg chg="add mod">
          <ac:chgData name="Azmath Noorain" userId="acf048288c99f2c2" providerId="LiveId" clId="{83225DED-A6B5-4A71-B165-EF312CFCCD8F}" dt="2025-04-29T02:44:41.257" v="188" actId="1076"/>
          <ac:picMkLst>
            <pc:docMk/>
            <pc:sldMk cId="0" sldId="266"/>
            <ac:picMk id="10" creationId="{38B6E593-268B-E557-2F28-1FB0C65D23F2}"/>
          </ac:picMkLst>
        </pc:picChg>
        <pc:picChg chg="mod">
          <ac:chgData name="Azmath Noorain" userId="acf048288c99f2c2" providerId="LiveId" clId="{83225DED-A6B5-4A71-B165-EF312CFCCD8F}" dt="2025-04-29T17:10:55.316" v="1242" actId="1036"/>
          <ac:picMkLst>
            <pc:docMk/>
            <pc:sldMk cId="0" sldId="266"/>
            <ac:picMk id="13" creationId="{DE97E42B-A4E7-A87A-E623-F594978B856D}"/>
          </ac:picMkLst>
        </pc:picChg>
      </pc:sldChg>
      <pc:sldChg chg="del">
        <pc:chgData name="Azmath Noorain" userId="acf048288c99f2c2" providerId="LiveId" clId="{83225DED-A6B5-4A71-B165-EF312CFCCD8F}" dt="2025-04-29T06:01:26.906" v="683" actId="47"/>
        <pc:sldMkLst>
          <pc:docMk/>
          <pc:sldMk cId="0" sldId="267"/>
        </pc:sldMkLst>
      </pc:sldChg>
      <pc:sldChg chg="addSp delSp modSp mod modTransition">
        <pc:chgData name="Azmath Noorain" userId="acf048288c99f2c2" providerId="LiveId" clId="{83225DED-A6B5-4A71-B165-EF312CFCCD8F}" dt="2025-04-29T23:47:09.914" v="1392"/>
        <pc:sldMkLst>
          <pc:docMk/>
          <pc:sldMk cId="0" sldId="268"/>
        </pc:sldMkLst>
        <pc:spChg chg="add mod">
          <ac:chgData name="Azmath Noorain" userId="acf048288c99f2c2" providerId="LiveId" clId="{83225DED-A6B5-4A71-B165-EF312CFCCD8F}" dt="2025-04-29T07:14:30.547" v="984" actId="1076"/>
          <ac:spMkLst>
            <pc:docMk/>
            <pc:sldMk cId="0" sldId="268"/>
            <ac:spMk id="4" creationId="{BC739BE9-60AD-F3E6-7521-CB3D1E12C797}"/>
          </ac:spMkLst>
        </pc:spChg>
        <pc:spChg chg="del mod">
          <ac:chgData name="Azmath Noorain" userId="acf048288c99f2c2" providerId="LiveId" clId="{83225DED-A6B5-4A71-B165-EF312CFCCD8F}" dt="2025-04-29T02:41:26.014" v="131" actId="478"/>
          <ac:spMkLst>
            <pc:docMk/>
            <pc:sldMk cId="0" sldId="268"/>
            <ac:spMk id="7" creationId="{00000000-0000-0000-0000-000000000000}"/>
          </ac:spMkLst>
        </pc:spChg>
        <pc:picChg chg="del">
          <ac:chgData name="Azmath Noorain" userId="acf048288c99f2c2" providerId="LiveId" clId="{83225DED-A6B5-4A71-B165-EF312CFCCD8F}" dt="2025-04-29T02:41:27.272" v="132" actId="478"/>
          <ac:picMkLst>
            <pc:docMk/>
            <pc:sldMk cId="0" sldId="268"/>
            <ac:picMk id="5" creationId="{00000000-0000-0000-0000-000000000000}"/>
          </ac:picMkLst>
        </pc:picChg>
        <pc:picChg chg="add mod">
          <ac:chgData name="Azmath Noorain" userId="acf048288c99f2c2" providerId="LiveId" clId="{83225DED-A6B5-4A71-B165-EF312CFCCD8F}" dt="2025-04-29T07:14:34.200" v="985" actId="1076"/>
          <ac:picMkLst>
            <pc:docMk/>
            <pc:sldMk cId="0" sldId="268"/>
            <ac:picMk id="9" creationId="{E0622D85-CD6E-07B2-7375-42D95AB41798}"/>
          </ac:picMkLst>
        </pc:picChg>
        <pc:picChg chg="mod">
          <ac:chgData name="Azmath Noorain" userId="acf048288c99f2c2" providerId="LiveId" clId="{83225DED-A6B5-4A71-B165-EF312CFCCD8F}" dt="2025-04-29T07:13:56.951" v="975" actId="1076"/>
          <ac:picMkLst>
            <pc:docMk/>
            <pc:sldMk cId="0" sldId="268"/>
            <ac:picMk id="13" creationId="{16B2F153-5741-39FD-90AA-412B64774FD6}"/>
          </ac:picMkLst>
        </pc:picChg>
      </pc:sldChg>
      <pc:sldChg chg="modSp add del mod modTransition">
        <pc:chgData name="Azmath Noorain" userId="acf048288c99f2c2" providerId="LiveId" clId="{83225DED-A6B5-4A71-B165-EF312CFCCD8F}" dt="2025-04-29T23:47:09.914" v="1392"/>
        <pc:sldMkLst>
          <pc:docMk/>
          <pc:sldMk cId="0" sldId="269"/>
        </pc:sldMkLst>
        <pc:spChg chg="mod">
          <ac:chgData name="Azmath Noorain" userId="acf048288c99f2c2" providerId="LiveId" clId="{83225DED-A6B5-4A71-B165-EF312CFCCD8F}" dt="2025-04-29T06:51:26.406" v="953" actId="20577"/>
          <ac:spMkLst>
            <pc:docMk/>
            <pc:sldMk cId="0" sldId="269"/>
            <ac:spMk id="11" creationId="{00000000-0000-0000-0000-000000000000}"/>
          </ac:spMkLst>
        </pc:spChg>
        <pc:spChg chg="mod">
          <ac:chgData name="Azmath Noorain" userId="acf048288c99f2c2" providerId="LiveId" clId="{83225DED-A6B5-4A71-B165-EF312CFCCD8F}" dt="2025-04-29T06:50:33.854" v="950" actId="20577"/>
          <ac:spMkLst>
            <pc:docMk/>
            <pc:sldMk cId="0" sldId="269"/>
            <ac:spMk id="13" creationId="{00000000-0000-0000-0000-000000000000}"/>
          </ac:spMkLst>
        </pc:spChg>
      </pc:sldChg>
      <pc:sldChg chg="addSp delSp modSp mod modTransition">
        <pc:chgData name="Azmath Noorain" userId="acf048288c99f2c2" providerId="LiveId" clId="{83225DED-A6B5-4A71-B165-EF312CFCCD8F}" dt="2025-04-29T23:47:09.914" v="1392"/>
        <pc:sldMkLst>
          <pc:docMk/>
          <pc:sldMk cId="0" sldId="270"/>
        </pc:sldMkLst>
        <pc:spChg chg="del">
          <ac:chgData name="Azmath Noorain" userId="acf048288c99f2c2" providerId="LiveId" clId="{83225DED-A6B5-4A71-B165-EF312CFCCD8F}" dt="2025-04-29T02:54:43.257" v="384" actId="478"/>
          <ac:spMkLst>
            <pc:docMk/>
            <pc:sldMk cId="0" sldId="270"/>
            <ac:spMk id="5" creationId="{00000000-0000-0000-0000-000000000000}"/>
          </ac:spMkLst>
        </pc:spChg>
        <pc:spChg chg="mod">
          <ac:chgData name="Azmath Noorain" userId="acf048288c99f2c2" providerId="LiveId" clId="{83225DED-A6B5-4A71-B165-EF312CFCCD8F}" dt="2025-04-29T06:29:26.436" v="878" actId="553"/>
          <ac:spMkLst>
            <pc:docMk/>
            <pc:sldMk cId="0" sldId="270"/>
            <ac:spMk id="6" creationId="{00000000-0000-0000-0000-000000000000}"/>
          </ac:spMkLst>
        </pc:spChg>
        <pc:spChg chg="del">
          <ac:chgData name="Azmath Noorain" userId="acf048288c99f2c2" providerId="LiveId" clId="{83225DED-A6B5-4A71-B165-EF312CFCCD8F}" dt="2025-04-29T02:54:40.591" v="383" actId="478"/>
          <ac:spMkLst>
            <pc:docMk/>
            <pc:sldMk cId="0" sldId="270"/>
            <ac:spMk id="7" creationId="{00000000-0000-0000-0000-000000000000}"/>
          </ac:spMkLst>
        </pc:spChg>
        <pc:spChg chg="add mod">
          <ac:chgData name="Azmath Noorain" userId="acf048288c99f2c2" providerId="LiveId" clId="{83225DED-A6B5-4A71-B165-EF312CFCCD8F}" dt="2025-04-29T07:15:14.071" v="986" actId="1076"/>
          <ac:spMkLst>
            <pc:docMk/>
            <pc:sldMk cId="0" sldId="270"/>
            <ac:spMk id="8" creationId="{D10AAB5C-056B-7BC0-7934-11FB49EAFC63}"/>
          </ac:spMkLst>
        </pc:spChg>
        <pc:picChg chg="mod">
          <ac:chgData name="Azmath Noorain" userId="acf048288c99f2c2" providerId="LiveId" clId="{83225DED-A6B5-4A71-B165-EF312CFCCD8F}" dt="2025-04-29T06:29:16.865" v="877" actId="553"/>
          <ac:picMkLst>
            <pc:docMk/>
            <pc:sldMk cId="0" sldId="270"/>
            <ac:picMk id="3" creationId="{00000000-0000-0000-0000-000000000000}"/>
          </ac:picMkLst>
        </pc:picChg>
        <pc:picChg chg="mod">
          <ac:chgData name="Azmath Noorain" userId="acf048288c99f2c2" providerId="LiveId" clId="{83225DED-A6B5-4A71-B165-EF312CFCCD8F}" dt="2025-04-29T07:12:56.486" v="967" actId="14100"/>
          <ac:picMkLst>
            <pc:docMk/>
            <pc:sldMk cId="0" sldId="270"/>
            <ac:picMk id="9" creationId="{686E9F20-D63A-78D7-4843-0E277D7E03EF}"/>
          </ac:picMkLst>
        </pc:picChg>
        <pc:picChg chg="add mod">
          <ac:chgData name="Azmath Noorain" userId="acf048288c99f2c2" providerId="LiveId" clId="{83225DED-A6B5-4A71-B165-EF312CFCCD8F}" dt="2025-04-29T07:15:16.842" v="987" actId="1076"/>
          <ac:picMkLst>
            <pc:docMk/>
            <pc:sldMk cId="0" sldId="270"/>
            <ac:picMk id="10" creationId="{EB75AC35-1C11-B561-A428-0A6E46054659}"/>
          </ac:picMkLst>
        </pc:picChg>
      </pc:sldChg>
      <pc:sldChg chg="modSp del mod">
        <pc:chgData name="Azmath Noorain" userId="acf048288c99f2c2" providerId="LiveId" clId="{83225DED-A6B5-4A71-B165-EF312CFCCD8F}" dt="2025-04-29T06:35:43.645" v="890" actId="47"/>
        <pc:sldMkLst>
          <pc:docMk/>
          <pc:sldMk cId="0" sldId="271"/>
        </pc:sldMkLst>
        <pc:spChg chg="mod">
          <ac:chgData name="Azmath Noorain" userId="acf048288c99f2c2" providerId="LiveId" clId="{83225DED-A6B5-4A71-B165-EF312CFCCD8F}" dt="2025-04-29T05:43:17.801" v="630" actId="20577"/>
          <ac:spMkLst>
            <pc:docMk/>
            <pc:sldMk cId="0" sldId="271"/>
            <ac:spMk id="5" creationId="{00000000-0000-0000-0000-000000000000}"/>
          </ac:spMkLst>
        </pc:spChg>
      </pc:sldChg>
      <pc:sldChg chg="addSp modSp del">
        <pc:chgData name="Azmath Noorain" userId="acf048288c99f2c2" providerId="LiveId" clId="{83225DED-A6B5-4A71-B165-EF312CFCCD8F}" dt="2025-04-29T06:45:03.259" v="903" actId="2696"/>
        <pc:sldMkLst>
          <pc:docMk/>
          <pc:sldMk cId="0" sldId="272"/>
        </pc:sldMkLst>
        <pc:picChg chg="add mod">
          <ac:chgData name="Azmath Noorain" userId="acf048288c99f2c2" providerId="LiveId" clId="{83225DED-A6B5-4A71-B165-EF312CFCCD8F}" dt="2025-04-29T04:34:08.948" v="609"/>
          <ac:picMkLst>
            <pc:docMk/>
            <pc:sldMk cId="0" sldId="272"/>
            <ac:picMk id="14" creationId="{793F316E-0CDA-84E1-A041-C51E7AE86734}"/>
          </ac:picMkLst>
        </pc:picChg>
      </pc:sldChg>
      <pc:sldChg chg="delSp modSp add del mod">
        <pc:chgData name="Azmath Noorain" userId="acf048288c99f2c2" providerId="LiveId" clId="{83225DED-A6B5-4A71-B165-EF312CFCCD8F}" dt="2025-04-29T07:16:12.897" v="992" actId="47"/>
        <pc:sldMkLst>
          <pc:docMk/>
          <pc:sldMk cId="1638555828" sldId="272"/>
        </pc:sldMkLst>
        <pc:spChg chg="mod">
          <ac:chgData name="Azmath Noorain" userId="acf048288c99f2c2" providerId="LiveId" clId="{83225DED-A6B5-4A71-B165-EF312CFCCD8F}" dt="2025-04-29T06:47:19.075" v="936" actId="1076"/>
          <ac:spMkLst>
            <pc:docMk/>
            <pc:sldMk cId="1638555828" sldId="272"/>
            <ac:spMk id="6" creationId="{00000000-0000-0000-0000-000000000000}"/>
          </ac:spMkLst>
        </pc:spChg>
        <pc:spChg chg="del">
          <ac:chgData name="Azmath Noorain" userId="acf048288c99f2c2" providerId="LiveId" clId="{83225DED-A6B5-4A71-B165-EF312CFCCD8F}" dt="2025-04-29T06:46:25.998" v="905" actId="478"/>
          <ac:spMkLst>
            <pc:docMk/>
            <pc:sldMk cId="1638555828" sldId="272"/>
            <ac:spMk id="8" creationId="{00000000-0000-0000-0000-000000000000}"/>
          </ac:spMkLst>
        </pc:spChg>
        <pc:spChg chg="del">
          <ac:chgData name="Azmath Noorain" userId="acf048288c99f2c2" providerId="LiveId" clId="{83225DED-A6B5-4A71-B165-EF312CFCCD8F}" dt="2025-04-29T06:46:25.998" v="905" actId="478"/>
          <ac:spMkLst>
            <pc:docMk/>
            <pc:sldMk cId="1638555828" sldId="272"/>
            <ac:spMk id="9" creationId="{00000000-0000-0000-0000-000000000000}"/>
          </ac:spMkLst>
        </pc:spChg>
        <pc:picChg chg="mod">
          <ac:chgData name="Azmath Noorain" userId="acf048288c99f2c2" providerId="LiveId" clId="{83225DED-A6B5-4A71-B165-EF312CFCCD8F}" dt="2025-04-29T06:46:57.092" v="927" actId="14100"/>
          <ac:picMkLst>
            <pc:docMk/>
            <pc:sldMk cId="1638555828" sldId="272"/>
            <ac:picMk id="3" creationId="{00000000-0000-0000-0000-000000000000}"/>
          </ac:picMkLst>
        </pc:picChg>
        <pc:picChg chg="del">
          <ac:chgData name="Azmath Noorain" userId="acf048288c99f2c2" providerId="LiveId" clId="{83225DED-A6B5-4A71-B165-EF312CFCCD8F}" dt="2025-04-29T06:46:25.998" v="905" actId="478"/>
          <ac:picMkLst>
            <pc:docMk/>
            <pc:sldMk cId="1638555828" sldId="272"/>
            <ac:picMk id="4" creationId="{00000000-0000-0000-0000-000000000000}"/>
          </ac:picMkLst>
        </pc:picChg>
        <pc:picChg chg="del">
          <ac:chgData name="Azmath Noorain" userId="acf048288c99f2c2" providerId="LiveId" clId="{83225DED-A6B5-4A71-B165-EF312CFCCD8F}" dt="2025-04-29T06:46:25.998" v="905" actId="478"/>
          <ac:picMkLst>
            <pc:docMk/>
            <pc:sldMk cId="1638555828" sldId="272"/>
            <ac:picMk id="5" creationId="{00000000-0000-0000-0000-000000000000}"/>
          </ac:picMkLst>
        </pc:picChg>
        <pc:picChg chg="mod">
          <ac:chgData name="Azmath Noorain" userId="acf048288c99f2c2" providerId="LiveId" clId="{83225DED-A6B5-4A71-B165-EF312CFCCD8F}" dt="2025-04-29T06:47:28.785" v="938" actId="1076"/>
          <ac:picMkLst>
            <pc:docMk/>
            <pc:sldMk cId="1638555828" sldId="272"/>
            <ac:picMk id="14" creationId="{793F316E-0CDA-84E1-A041-C51E7AE86734}"/>
          </ac:picMkLst>
        </pc:picChg>
      </pc:sldChg>
      <pc:sldChg chg="modSp del mod">
        <pc:chgData name="Azmath Noorain" userId="acf048288c99f2c2" providerId="LiveId" clId="{83225DED-A6B5-4A71-B165-EF312CFCCD8F}" dt="2025-04-29T06:04:01.552" v="687" actId="47"/>
        <pc:sldMkLst>
          <pc:docMk/>
          <pc:sldMk cId="0" sldId="273"/>
        </pc:sldMkLst>
        <pc:spChg chg="mod">
          <ac:chgData name="Azmath Noorain" userId="acf048288c99f2c2" providerId="LiveId" clId="{83225DED-A6B5-4A71-B165-EF312CFCCD8F}" dt="2025-04-29T05:43:31.799" v="634" actId="20577"/>
          <ac:spMkLst>
            <pc:docMk/>
            <pc:sldMk cId="0" sldId="273"/>
            <ac:spMk id="8" creationId="{00000000-0000-0000-0000-000000000000}"/>
          </ac:spMkLst>
        </pc:spChg>
      </pc:sldChg>
      <pc:sldChg chg="addSp delSp modSp add del mod modTransition">
        <pc:chgData name="Azmath Noorain" userId="acf048288c99f2c2" providerId="LiveId" clId="{83225DED-A6B5-4A71-B165-EF312CFCCD8F}" dt="2025-04-29T23:47:09.914" v="1392"/>
        <pc:sldMkLst>
          <pc:docMk/>
          <pc:sldMk cId="0" sldId="274"/>
        </pc:sldMkLst>
        <pc:spChg chg="mod">
          <ac:chgData name="Azmath Noorain" userId="acf048288c99f2c2" providerId="LiveId" clId="{83225DED-A6B5-4A71-B165-EF312CFCCD8F}" dt="2025-04-29T18:53:03.668" v="1311" actId="1076"/>
          <ac:spMkLst>
            <pc:docMk/>
            <pc:sldMk cId="0" sldId="274"/>
            <ac:spMk id="11" creationId="{00000000-0000-0000-0000-000000000000}"/>
          </ac:spMkLst>
        </pc:spChg>
        <pc:spChg chg="mod">
          <ac:chgData name="Azmath Noorain" userId="acf048288c99f2c2" providerId="LiveId" clId="{83225DED-A6B5-4A71-B165-EF312CFCCD8F}" dt="2025-04-29T18:52:50.802" v="1309" actId="1076"/>
          <ac:spMkLst>
            <pc:docMk/>
            <pc:sldMk cId="0" sldId="274"/>
            <ac:spMk id="12" creationId="{00000000-0000-0000-0000-000000000000}"/>
          </ac:spMkLst>
        </pc:spChg>
        <pc:spChg chg="add mod">
          <ac:chgData name="Azmath Noorain" userId="acf048288c99f2c2" providerId="LiveId" clId="{83225DED-A6B5-4A71-B165-EF312CFCCD8F}" dt="2025-04-29T18:59:01.158" v="1324" actId="5793"/>
          <ac:spMkLst>
            <pc:docMk/>
            <pc:sldMk cId="0" sldId="274"/>
            <ac:spMk id="17" creationId="{BDA9011B-B90E-17E3-A925-06AF1CE7CD04}"/>
          </ac:spMkLst>
        </pc:spChg>
        <pc:graphicFrameChg chg="add mod modGraphic">
          <ac:chgData name="Azmath Noorain" userId="acf048288c99f2c2" providerId="LiveId" clId="{83225DED-A6B5-4A71-B165-EF312CFCCD8F}" dt="2025-04-29T18:53:13.680" v="1312" actId="1076"/>
          <ac:graphicFrameMkLst>
            <pc:docMk/>
            <pc:sldMk cId="0" sldId="274"/>
            <ac:graphicFrameMk id="16" creationId="{35DDBABE-4088-90A9-E216-CB091B7CCEA2}"/>
          </ac:graphicFrameMkLst>
        </pc:graphicFrameChg>
        <pc:picChg chg="mod">
          <ac:chgData name="Azmath Noorain" userId="acf048288c99f2c2" providerId="LiveId" clId="{83225DED-A6B5-4A71-B165-EF312CFCCD8F}" dt="2025-04-29T18:52:58.587" v="1310" actId="1076"/>
          <ac:picMkLst>
            <pc:docMk/>
            <pc:sldMk cId="0" sldId="274"/>
            <ac:picMk id="4" creationId="{00000000-0000-0000-0000-000000000000}"/>
          </ac:picMkLst>
        </pc:picChg>
        <pc:picChg chg="mod">
          <ac:chgData name="Azmath Noorain" userId="acf048288c99f2c2" providerId="LiveId" clId="{83225DED-A6B5-4A71-B165-EF312CFCCD8F}" dt="2025-04-29T18:53:03.668" v="1311" actId="1076"/>
          <ac:picMkLst>
            <pc:docMk/>
            <pc:sldMk cId="0" sldId="274"/>
            <ac:picMk id="5" creationId="{00000000-0000-0000-0000-000000000000}"/>
          </ac:picMkLst>
        </pc:picChg>
        <pc:picChg chg="add del mod">
          <ac:chgData name="Azmath Noorain" userId="acf048288c99f2c2" providerId="LiveId" clId="{83225DED-A6B5-4A71-B165-EF312CFCCD8F}" dt="2025-04-29T18:50:21.334" v="1300" actId="478"/>
          <ac:picMkLst>
            <pc:docMk/>
            <pc:sldMk cId="0" sldId="274"/>
            <ac:picMk id="15" creationId="{CC9018EB-CC4C-8CA9-0F20-6BD47DCBBC29}"/>
          </ac:picMkLst>
        </pc:picChg>
        <pc:picChg chg="add mod">
          <ac:chgData name="Azmath Noorain" userId="acf048288c99f2c2" providerId="LiveId" clId="{83225DED-A6B5-4A71-B165-EF312CFCCD8F}" dt="2025-04-29T18:58:47.408" v="1320" actId="1076"/>
          <ac:picMkLst>
            <pc:docMk/>
            <pc:sldMk cId="0" sldId="274"/>
            <ac:picMk id="18" creationId="{5C0DE37A-B9C7-B12D-A21B-85CEDE02E6AE}"/>
          </ac:picMkLst>
        </pc:picChg>
      </pc:sldChg>
      <pc:sldChg chg="add del modTransition">
        <pc:chgData name="Azmath Noorain" userId="acf048288c99f2c2" providerId="LiveId" clId="{83225DED-A6B5-4A71-B165-EF312CFCCD8F}" dt="2025-04-29T23:47:09.914" v="1392"/>
        <pc:sldMkLst>
          <pc:docMk/>
          <pc:sldMk cId="0" sldId="275"/>
        </pc:sldMkLst>
      </pc:sldChg>
      <pc:sldChg chg="modSp del mod">
        <pc:chgData name="Azmath Noorain" userId="acf048288c99f2c2" providerId="LiveId" clId="{83225DED-A6B5-4A71-B165-EF312CFCCD8F}" dt="2025-04-29T05:43:39.636" v="636" actId="47"/>
        <pc:sldMkLst>
          <pc:docMk/>
          <pc:sldMk cId="0" sldId="276"/>
        </pc:sldMkLst>
        <pc:spChg chg="mod">
          <ac:chgData name="Azmath Noorain" userId="acf048288c99f2c2" providerId="LiveId" clId="{83225DED-A6B5-4A71-B165-EF312CFCCD8F}" dt="2025-04-29T05:35:47.347" v="615" actId="14100"/>
          <ac:spMkLst>
            <pc:docMk/>
            <pc:sldMk cId="0" sldId="276"/>
            <ac:spMk id="6" creationId="{00000000-0000-0000-0000-000000000000}"/>
          </ac:spMkLst>
        </pc:spChg>
      </pc:sldChg>
      <pc:sldChg chg="modSp del mod">
        <pc:chgData name="Azmath Noorain" userId="acf048288c99f2c2" providerId="LiveId" clId="{83225DED-A6B5-4A71-B165-EF312CFCCD8F}" dt="2025-04-29T06:04:09.216" v="689" actId="47"/>
        <pc:sldMkLst>
          <pc:docMk/>
          <pc:sldMk cId="0" sldId="277"/>
        </pc:sldMkLst>
        <pc:spChg chg="mod">
          <ac:chgData name="Azmath Noorain" userId="acf048288c99f2c2" providerId="LiveId" clId="{83225DED-A6B5-4A71-B165-EF312CFCCD8F}" dt="2025-04-29T05:43:44.253" v="638" actId="20577"/>
          <ac:spMkLst>
            <pc:docMk/>
            <pc:sldMk cId="0" sldId="277"/>
            <ac:spMk id="8" creationId="{00000000-0000-0000-0000-000000000000}"/>
          </ac:spMkLst>
        </pc:spChg>
      </pc:sldChg>
      <pc:sldChg chg="del">
        <pc:chgData name="Azmath Noorain" userId="acf048288c99f2c2" providerId="LiveId" clId="{83225DED-A6B5-4A71-B165-EF312CFCCD8F}" dt="2025-04-29T06:47:58.812" v="939" actId="47"/>
        <pc:sldMkLst>
          <pc:docMk/>
          <pc:sldMk cId="0" sldId="278"/>
        </pc:sldMkLst>
      </pc:sldChg>
      <pc:sldChg chg="modSp del mod">
        <pc:chgData name="Azmath Noorain" userId="acf048288c99f2c2" providerId="LiveId" clId="{83225DED-A6B5-4A71-B165-EF312CFCCD8F}" dt="2025-04-29T06:05:06.718" v="692" actId="47"/>
        <pc:sldMkLst>
          <pc:docMk/>
          <pc:sldMk cId="0" sldId="279"/>
        </pc:sldMkLst>
        <pc:spChg chg="mod">
          <ac:chgData name="Azmath Noorain" userId="acf048288c99f2c2" providerId="LiveId" clId="{83225DED-A6B5-4A71-B165-EF312CFCCD8F}" dt="2025-04-29T05:43:48.931" v="640" actId="20577"/>
          <ac:spMkLst>
            <pc:docMk/>
            <pc:sldMk cId="0" sldId="279"/>
            <ac:spMk id="9" creationId="{00000000-0000-0000-0000-000000000000}"/>
          </ac:spMkLst>
        </pc:spChg>
      </pc:sldChg>
      <pc:sldChg chg="del">
        <pc:chgData name="Azmath Noorain" userId="acf048288c99f2c2" providerId="LiveId" clId="{83225DED-A6B5-4A71-B165-EF312CFCCD8F}" dt="2025-04-29T06:05:07.461" v="693" actId="47"/>
        <pc:sldMkLst>
          <pc:docMk/>
          <pc:sldMk cId="0" sldId="280"/>
        </pc:sldMkLst>
      </pc:sldChg>
      <pc:sldChg chg="modTransition">
        <pc:chgData name="Azmath Noorain" userId="acf048288c99f2c2" providerId="LiveId" clId="{83225DED-A6B5-4A71-B165-EF312CFCCD8F}" dt="2025-04-29T23:47:09.914" v="1392"/>
        <pc:sldMkLst>
          <pc:docMk/>
          <pc:sldMk cId="0" sldId="281"/>
        </pc:sldMkLst>
      </pc:sldChg>
      <pc:sldChg chg="del">
        <pc:chgData name="Azmath Noorain" userId="acf048288c99f2c2" providerId="LiveId" clId="{83225DED-A6B5-4A71-B165-EF312CFCCD8F}" dt="2025-04-29T06:16:09.428" v="806" actId="47"/>
        <pc:sldMkLst>
          <pc:docMk/>
          <pc:sldMk cId="2078989425" sldId="282"/>
        </pc:sldMkLst>
      </pc:sldChg>
      <pc:sldChg chg="modSp add del mod">
        <pc:chgData name="Azmath Noorain" userId="acf048288c99f2c2" providerId="LiveId" clId="{83225DED-A6B5-4A71-B165-EF312CFCCD8F}" dt="2025-04-29T05:58:54.404" v="658" actId="47"/>
        <pc:sldMkLst>
          <pc:docMk/>
          <pc:sldMk cId="0" sldId="283"/>
        </pc:sldMkLst>
        <pc:spChg chg="mod">
          <ac:chgData name="Azmath Noorain" userId="acf048288c99f2c2" providerId="LiveId" clId="{83225DED-A6B5-4A71-B165-EF312CFCCD8F}" dt="2025-04-29T05:42:54.948" v="618" actId="20577"/>
          <ac:spMkLst>
            <pc:docMk/>
            <pc:sldMk cId="0" sldId="283"/>
            <ac:spMk id="11" creationId="{00000000-0000-0000-0000-000000000000}"/>
          </ac:spMkLst>
        </pc:spChg>
      </pc:sldChg>
      <pc:sldChg chg="add del">
        <pc:chgData name="Azmath Noorain" userId="acf048288c99f2c2" providerId="LiveId" clId="{83225DED-A6B5-4A71-B165-EF312CFCCD8F}" dt="2025-04-29T05:58:54.404" v="658" actId="47"/>
        <pc:sldMkLst>
          <pc:docMk/>
          <pc:sldMk cId="0" sldId="284"/>
        </pc:sldMkLst>
      </pc:sldChg>
      <pc:sldChg chg="modSp add del mod">
        <pc:chgData name="Azmath Noorain" userId="acf048288c99f2c2" providerId="LiveId" clId="{83225DED-A6B5-4A71-B165-EF312CFCCD8F}" dt="2025-04-29T05:58:54.404" v="658" actId="47"/>
        <pc:sldMkLst>
          <pc:docMk/>
          <pc:sldMk cId="0" sldId="285"/>
        </pc:sldMkLst>
        <pc:spChg chg="mod">
          <ac:chgData name="Azmath Noorain" userId="acf048288c99f2c2" providerId="LiveId" clId="{83225DED-A6B5-4A71-B165-EF312CFCCD8F}" dt="2025-04-29T05:43:00.704" v="620" actId="20577"/>
          <ac:spMkLst>
            <pc:docMk/>
            <pc:sldMk cId="0" sldId="285"/>
            <ac:spMk id="12" creationId="{00000000-0000-0000-0000-000000000000}"/>
          </ac:spMkLst>
        </pc:spChg>
      </pc:sldChg>
      <pc:sldChg chg="add del">
        <pc:chgData name="Azmath Noorain" userId="acf048288c99f2c2" providerId="LiveId" clId="{83225DED-A6B5-4A71-B165-EF312CFCCD8F}" dt="2025-04-29T05:58:54.404" v="658" actId="47"/>
        <pc:sldMkLst>
          <pc:docMk/>
          <pc:sldMk cId="0" sldId="286"/>
        </pc:sldMkLst>
      </pc:sldChg>
      <pc:sldChg chg="modSp add del mod">
        <pc:chgData name="Azmath Noorain" userId="acf048288c99f2c2" providerId="LiveId" clId="{83225DED-A6B5-4A71-B165-EF312CFCCD8F}" dt="2025-04-29T05:58:54.404" v="658" actId="47"/>
        <pc:sldMkLst>
          <pc:docMk/>
          <pc:sldMk cId="0" sldId="287"/>
        </pc:sldMkLst>
        <pc:spChg chg="mod">
          <ac:chgData name="Azmath Noorain" userId="acf048288c99f2c2" providerId="LiveId" clId="{83225DED-A6B5-4A71-B165-EF312CFCCD8F}" dt="2025-04-29T05:43:06.608" v="622" actId="20577"/>
          <ac:spMkLst>
            <pc:docMk/>
            <pc:sldMk cId="0" sldId="287"/>
            <ac:spMk id="11" creationId="{00000000-0000-0000-0000-000000000000}"/>
          </ac:spMkLst>
        </pc:spChg>
      </pc:sldChg>
      <pc:sldChg chg="add del">
        <pc:chgData name="Azmath Noorain" userId="acf048288c99f2c2" providerId="LiveId" clId="{83225DED-A6B5-4A71-B165-EF312CFCCD8F}" dt="2025-04-29T05:58:54.404" v="658" actId="47"/>
        <pc:sldMkLst>
          <pc:docMk/>
          <pc:sldMk cId="0" sldId="288"/>
        </pc:sldMkLst>
      </pc:sldChg>
      <pc:sldChg chg="modSp add del mod">
        <pc:chgData name="Azmath Noorain" userId="acf048288c99f2c2" providerId="LiveId" clId="{83225DED-A6B5-4A71-B165-EF312CFCCD8F}" dt="2025-04-29T05:58:54.404" v="658" actId="47"/>
        <pc:sldMkLst>
          <pc:docMk/>
          <pc:sldMk cId="0" sldId="289"/>
        </pc:sldMkLst>
        <pc:spChg chg="mod">
          <ac:chgData name="Azmath Noorain" userId="acf048288c99f2c2" providerId="LiveId" clId="{83225DED-A6B5-4A71-B165-EF312CFCCD8F}" dt="2025-04-29T05:43:11.341" v="626" actId="20577"/>
          <ac:spMkLst>
            <pc:docMk/>
            <pc:sldMk cId="0" sldId="289"/>
            <ac:spMk id="14" creationId="{00000000-0000-0000-0000-000000000000}"/>
          </ac:spMkLst>
        </pc:spChg>
      </pc:sldChg>
      <pc:sldChg chg="add del">
        <pc:chgData name="Azmath Noorain" userId="acf048288c99f2c2" providerId="LiveId" clId="{83225DED-A6B5-4A71-B165-EF312CFCCD8F}" dt="2025-04-29T05:58:54.404" v="658" actId="47"/>
        <pc:sldMkLst>
          <pc:docMk/>
          <pc:sldMk cId="0" sldId="290"/>
        </pc:sldMkLst>
      </pc:sldChg>
      <pc:sldChg chg="add del">
        <pc:chgData name="Azmath Noorain" userId="acf048288c99f2c2" providerId="LiveId" clId="{83225DED-A6B5-4A71-B165-EF312CFCCD8F}" dt="2025-04-29T06:01:08.874" v="681" actId="47"/>
        <pc:sldMkLst>
          <pc:docMk/>
          <pc:sldMk cId="0" sldId="291"/>
        </pc:sldMkLst>
      </pc:sldChg>
      <pc:sldChg chg="modSp add mod modTransition">
        <pc:chgData name="Azmath Noorain" userId="acf048288c99f2c2" providerId="LiveId" clId="{83225DED-A6B5-4A71-B165-EF312CFCCD8F}" dt="2025-04-29T23:47:09.914" v="1392"/>
        <pc:sldMkLst>
          <pc:docMk/>
          <pc:sldMk cId="0" sldId="292"/>
        </pc:sldMkLst>
        <pc:spChg chg="mod">
          <ac:chgData name="Azmath Noorain" userId="acf048288c99f2c2" providerId="LiveId" clId="{83225DED-A6B5-4A71-B165-EF312CFCCD8F}" dt="2025-04-29T06:49:30.137" v="948" actId="20577"/>
          <ac:spMkLst>
            <pc:docMk/>
            <pc:sldMk cId="0" sldId="292"/>
            <ac:spMk id="18" creationId="{00000000-0000-0000-0000-000000000000}"/>
          </ac:spMkLst>
        </pc:spChg>
      </pc:sldChg>
      <pc:sldChg chg="addSp modSp add mod modTransition">
        <pc:chgData name="Azmath Noorain" userId="acf048288c99f2c2" providerId="LiveId" clId="{83225DED-A6B5-4A71-B165-EF312CFCCD8F}" dt="2025-04-29T23:47:09.914" v="1392"/>
        <pc:sldMkLst>
          <pc:docMk/>
          <pc:sldMk cId="0" sldId="293"/>
        </pc:sldMkLst>
        <pc:spChg chg="mod">
          <ac:chgData name="Azmath Noorain" userId="acf048288c99f2c2" providerId="LiveId" clId="{83225DED-A6B5-4A71-B165-EF312CFCCD8F}" dt="2025-04-29T05:58:10.393" v="651" actId="20577"/>
          <ac:spMkLst>
            <pc:docMk/>
            <pc:sldMk cId="0" sldId="293"/>
            <ac:spMk id="11" creationId="{00000000-0000-0000-0000-000000000000}"/>
          </ac:spMkLst>
        </pc:spChg>
        <pc:picChg chg="add mod">
          <ac:chgData name="Azmath Noorain" userId="acf048288c99f2c2" providerId="LiveId" clId="{83225DED-A6B5-4A71-B165-EF312CFCCD8F}" dt="2025-04-29T07:50:54.710" v="1170" actId="1582"/>
          <ac:picMkLst>
            <pc:docMk/>
            <pc:sldMk cId="0" sldId="293"/>
            <ac:picMk id="16" creationId="{58EED398-ED5A-4BEB-3157-CD7A277ED309}"/>
          </ac:picMkLst>
        </pc:picChg>
      </pc:sldChg>
      <pc:sldChg chg="modSp add mod modTransition">
        <pc:chgData name="Azmath Noorain" userId="acf048288c99f2c2" providerId="LiveId" clId="{83225DED-A6B5-4A71-B165-EF312CFCCD8F}" dt="2025-04-29T23:47:09.914" v="1392"/>
        <pc:sldMkLst>
          <pc:docMk/>
          <pc:sldMk cId="0" sldId="294"/>
        </pc:sldMkLst>
        <pc:spChg chg="mod">
          <ac:chgData name="Azmath Noorain" userId="acf048288c99f2c2" providerId="LiveId" clId="{83225DED-A6B5-4A71-B165-EF312CFCCD8F}" dt="2025-04-29T05:58:19.157" v="657" actId="20577"/>
          <ac:spMkLst>
            <pc:docMk/>
            <pc:sldMk cId="0" sldId="294"/>
            <ac:spMk id="10" creationId="{00000000-0000-0000-0000-000000000000}"/>
          </ac:spMkLst>
        </pc:spChg>
      </pc:sldChg>
      <pc:sldChg chg="addSp delSp modSp add mod modTransition">
        <pc:chgData name="Azmath Noorain" userId="acf048288c99f2c2" providerId="LiveId" clId="{83225DED-A6B5-4A71-B165-EF312CFCCD8F}" dt="2025-04-29T23:47:09.914" v="1392"/>
        <pc:sldMkLst>
          <pc:docMk/>
          <pc:sldMk cId="0" sldId="295"/>
        </pc:sldMkLst>
        <pc:picChg chg="add del mod">
          <ac:chgData name="Azmath Noorain" userId="acf048288c99f2c2" providerId="LiveId" clId="{83225DED-A6B5-4A71-B165-EF312CFCCD8F}" dt="2025-04-29T17:33:16.289" v="1246" actId="21"/>
          <ac:picMkLst>
            <pc:docMk/>
            <pc:sldMk cId="0" sldId="295"/>
            <ac:picMk id="15" creationId="{CC9018EB-CC4C-8CA9-0F20-6BD47DCBBC29}"/>
          </ac:picMkLst>
        </pc:picChg>
        <pc:picChg chg="add mod">
          <ac:chgData name="Azmath Noorain" userId="acf048288c99f2c2" providerId="LiveId" clId="{83225DED-A6B5-4A71-B165-EF312CFCCD8F}" dt="2025-04-29T17:33:32.411" v="1250" actId="1582"/>
          <ac:picMkLst>
            <pc:docMk/>
            <pc:sldMk cId="0" sldId="295"/>
            <ac:picMk id="17" creationId="{0DC6579C-E320-36E7-CB54-35697CECE474}"/>
          </ac:picMkLst>
        </pc:picChg>
      </pc:sldChg>
      <pc:sldChg chg="addSp modSp add mod modTransition">
        <pc:chgData name="Azmath Noorain" userId="acf048288c99f2c2" providerId="LiveId" clId="{83225DED-A6B5-4A71-B165-EF312CFCCD8F}" dt="2025-04-29T23:47:09.914" v="1392"/>
        <pc:sldMkLst>
          <pc:docMk/>
          <pc:sldMk cId="0" sldId="296"/>
        </pc:sldMkLst>
        <pc:picChg chg="add mod">
          <ac:chgData name="Azmath Noorain" userId="acf048288c99f2c2" providerId="LiveId" clId="{83225DED-A6B5-4A71-B165-EF312CFCCD8F}" dt="2025-04-29T07:13:01.499" v="968" actId="1076"/>
          <ac:picMkLst>
            <pc:docMk/>
            <pc:sldMk cId="0" sldId="296"/>
            <ac:picMk id="16" creationId="{23AC290B-4C39-65E6-4222-6A1217FDF3DC}"/>
          </ac:picMkLst>
        </pc:picChg>
      </pc:sldChg>
      <pc:sldChg chg="addSp delSp modSp add mod modTransition">
        <pc:chgData name="Azmath Noorain" userId="acf048288c99f2c2" providerId="LiveId" clId="{83225DED-A6B5-4A71-B165-EF312CFCCD8F}" dt="2025-04-29T23:47:09.914" v="1392"/>
        <pc:sldMkLst>
          <pc:docMk/>
          <pc:sldMk cId="0" sldId="297"/>
        </pc:sldMkLst>
        <pc:spChg chg="mod">
          <ac:chgData name="Azmath Noorain" userId="acf048288c99f2c2" providerId="LiveId" clId="{83225DED-A6B5-4A71-B165-EF312CFCCD8F}" dt="2025-04-29T06:53:27.934" v="959" actId="113"/>
          <ac:spMkLst>
            <pc:docMk/>
            <pc:sldMk cId="0" sldId="297"/>
            <ac:spMk id="11" creationId="{00000000-0000-0000-0000-000000000000}"/>
          </ac:spMkLst>
        </pc:spChg>
        <pc:spChg chg="mod">
          <ac:chgData name="Azmath Noorain" userId="acf048288c99f2c2" providerId="LiveId" clId="{83225DED-A6B5-4A71-B165-EF312CFCCD8F}" dt="2025-04-29T06:52:50.487" v="956" actId="113"/>
          <ac:spMkLst>
            <pc:docMk/>
            <pc:sldMk cId="0" sldId="297"/>
            <ac:spMk id="12" creationId="{00000000-0000-0000-0000-000000000000}"/>
          </ac:spMkLst>
        </pc:spChg>
        <pc:spChg chg="mod">
          <ac:chgData name="Azmath Noorain" userId="acf048288c99f2c2" providerId="LiveId" clId="{83225DED-A6B5-4A71-B165-EF312CFCCD8F}" dt="2025-04-29T06:52:42.459" v="955" actId="113"/>
          <ac:spMkLst>
            <pc:docMk/>
            <pc:sldMk cId="0" sldId="297"/>
            <ac:spMk id="13" creationId="{00000000-0000-0000-0000-000000000000}"/>
          </ac:spMkLst>
        </pc:spChg>
        <pc:spChg chg="mod">
          <ac:chgData name="Azmath Noorain" userId="acf048288c99f2c2" providerId="LiveId" clId="{83225DED-A6B5-4A71-B165-EF312CFCCD8F}" dt="2025-04-29T06:35:31.661" v="889" actId="20577"/>
          <ac:spMkLst>
            <pc:docMk/>
            <pc:sldMk cId="0" sldId="297"/>
            <ac:spMk id="14" creationId="{00000000-0000-0000-0000-000000000000}"/>
          </ac:spMkLst>
        </pc:spChg>
        <pc:spChg chg="mod">
          <ac:chgData name="Azmath Noorain" userId="acf048288c99f2c2" providerId="LiveId" clId="{83225DED-A6B5-4A71-B165-EF312CFCCD8F}" dt="2025-04-29T06:53:36.592" v="960" actId="113"/>
          <ac:spMkLst>
            <pc:docMk/>
            <pc:sldMk cId="0" sldId="297"/>
            <ac:spMk id="15" creationId="{00000000-0000-0000-0000-000000000000}"/>
          </ac:spMkLst>
        </pc:spChg>
        <pc:spChg chg="add mod">
          <ac:chgData name="Azmath Noorain" userId="acf048288c99f2c2" providerId="LiveId" clId="{83225DED-A6B5-4A71-B165-EF312CFCCD8F}" dt="2025-04-29T14:53:59.777" v="1239" actId="20577"/>
          <ac:spMkLst>
            <pc:docMk/>
            <pc:sldMk cId="0" sldId="297"/>
            <ac:spMk id="16" creationId="{E7350C32-D5F3-277F-A5DA-C654ADCC5A05}"/>
          </ac:spMkLst>
        </pc:spChg>
        <pc:picChg chg="mod">
          <ac:chgData name="Azmath Noorain" userId="acf048288c99f2c2" providerId="LiveId" clId="{83225DED-A6B5-4A71-B165-EF312CFCCD8F}" dt="2025-04-29T14:54:01.938" v="1240" actId="1036"/>
          <ac:picMkLst>
            <pc:docMk/>
            <pc:sldMk cId="0" sldId="297"/>
            <ac:picMk id="2" creationId="{00000000-0000-0000-0000-000000000000}"/>
          </ac:picMkLst>
        </pc:picChg>
        <pc:picChg chg="add del mod">
          <ac:chgData name="Azmath Noorain" userId="acf048288c99f2c2" providerId="LiveId" clId="{83225DED-A6B5-4A71-B165-EF312CFCCD8F}" dt="2025-04-29T06:41:30.653" v="894" actId="478"/>
          <ac:picMkLst>
            <pc:docMk/>
            <pc:sldMk cId="0" sldId="297"/>
            <ac:picMk id="17" creationId="{5EAC59E4-538A-C1CE-AA1A-08998F0BA899}"/>
          </ac:picMkLst>
        </pc:picChg>
      </pc:sldChg>
      <pc:sldChg chg="addSp modSp add mod modTransition">
        <pc:chgData name="Azmath Noorain" userId="acf048288c99f2c2" providerId="LiveId" clId="{83225DED-A6B5-4A71-B165-EF312CFCCD8F}" dt="2025-04-29T23:47:09.914" v="1392"/>
        <pc:sldMkLst>
          <pc:docMk/>
          <pc:sldMk cId="0" sldId="298"/>
        </pc:sldMkLst>
        <pc:spChg chg="mod">
          <ac:chgData name="Azmath Noorain" userId="acf048288c99f2c2" providerId="LiveId" clId="{83225DED-A6B5-4A71-B165-EF312CFCCD8F}" dt="2025-04-29T07:33:17.627" v="1127" actId="1076"/>
          <ac:spMkLst>
            <pc:docMk/>
            <pc:sldMk cId="0" sldId="298"/>
            <ac:spMk id="13" creationId="{00000000-0000-0000-0000-000000000000}"/>
          </ac:spMkLst>
        </pc:spChg>
        <pc:picChg chg="mod">
          <ac:chgData name="Azmath Noorain" userId="acf048288c99f2c2" providerId="LiveId" clId="{83225DED-A6B5-4A71-B165-EF312CFCCD8F}" dt="2025-04-29T07:33:06.684" v="1126" actId="1076"/>
          <ac:picMkLst>
            <pc:docMk/>
            <pc:sldMk cId="0" sldId="298"/>
            <ac:picMk id="3" creationId="{00000000-0000-0000-0000-000000000000}"/>
          </ac:picMkLst>
        </pc:picChg>
        <pc:picChg chg="add mod">
          <ac:chgData name="Azmath Noorain" userId="acf048288c99f2c2" providerId="LiveId" clId="{83225DED-A6B5-4A71-B165-EF312CFCCD8F}" dt="2025-04-29T07:13:07.868" v="969" actId="1076"/>
          <ac:picMkLst>
            <pc:docMk/>
            <pc:sldMk cId="0" sldId="298"/>
            <ac:picMk id="16" creationId="{38635464-D0F5-D3E3-0BB9-7EC16D642B82}"/>
          </ac:picMkLst>
        </pc:picChg>
      </pc:sldChg>
      <pc:sldChg chg="addSp modSp add mod modTransition">
        <pc:chgData name="Azmath Noorain" userId="acf048288c99f2c2" providerId="LiveId" clId="{83225DED-A6B5-4A71-B165-EF312CFCCD8F}" dt="2025-04-29T23:47:09.914" v="1392"/>
        <pc:sldMkLst>
          <pc:docMk/>
          <pc:sldMk cId="0" sldId="299"/>
        </pc:sldMkLst>
        <pc:spChg chg="mod">
          <ac:chgData name="Azmath Noorain" userId="acf048288c99f2c2" providerId="LiveId" clId="{83225DED-A6B5-4A71-B165-EF312CFCCD8F}" dt="2025-04-29T07:42:05.082" v="1162" actId="113"/>
          <ac:spMkLst>
            <pc:docMk/>
            <pc:sldMk cId="0" sldId="299"/>
            <ac:spMk id="15" creationId="{00000000-0000-0000-0000-000000000000}"/>
          </ac:spMkLst>
        </pc:spChg>
        <pc:spChg chg="add mod">
          <ac:chgData name="Azmath Noorain" userId="acf048288c99f2c2" providerId="LiveId" clId="{83225DED-A6B5-4A71-B165-EF312CFCCD8F}" dt="2025-04-29T14:54:15.786" v="1241"/>
          <ac:spMkLst>
            <pc:docMk/>
            <pc:sldMk cId="0" sldId="299"/>
            <ac:spMk id="20" creationId="{93E4C576-2188-446B-F759-79FE292843E0}"/>
          </ac:spMkLst>
        </pc:spChg>
      </pc:sldChg>
      <pc:sldChg chg="addSp delSp modSp add mod modTransition">
        <pc:chgData name="Azmath Noorain" userId="acf048288c99f2c2" providerId="LiveId" clId="{83225DED-A6B5-4A71-B165-EF312CFCCD8F}" dt="2025-04-29T23:47:09.914" v="1392"/>
        <pc:sldMkLst>
          <pc:docMk/>
          <pc:sldMk cId="4080964024" sldId="300"/>
        </pc:sldMkLst>
        <pc:spChg chg="mod">
          <ac:chgData name="Azmath Noorain" userId="acf048288c99f2c2" providerId="LiveId" clId="{83225DED-A6B5-4A71-B165-EF312CFCCD8F}" dt="2025-04-29T17:59:02.310" v="1270" actId="20577"/>
          <ac:spMkLst>
            <pc:docMk/>
            <pc:sldMk cId="4080964024" sldId="300"/>
            <ac:spMk id="11" creationId="{22B923E4-0125-7F6B-51C8-0E07AE659E94}"/>
          </ac:spMkLst>
        </pc:spChg>
        <pc:spChg chg="mod">
          <ac:chgData name="Azmath Noorain" userId="acf048288c99f2c2" providerId="LiveId" clId="{83225DED-A6B5-4A71-B165-EF312CFCCD8F}" dt="2025-04-29T18:09:03.311" v="1298" actId="1076"/>
          <ac:spMkLst>
            <pc:docMk/>
            <pc:sldMk cId="4080964024" sldId="300"/>
            <ac:spMk id="12" creationId="{2DFCF035-946A-4A28-1670-5E7D3C8E137F}"/>
          </ac:spMkLst>
        </pc:spChg>
        <pc:picChg chg="mod">
          <ac:chgData name="Azmath Noorain" userId="acf048288c99f2c2" providerId="LiveId" clId="{83225DED-A6B5-4A71-B165-EF312CFCCD8F}" dt="2025-04-29T18:08:50.788" v="1296" actId="1076"/>
          <ac:picMkLst>
            <pc:docMk/>
            <pc:sldMk cId="4080964024" sldId="300"/>
            <ac:picMk id="3" creationId="{8B62FEDA-B7D3-D81B-1AB3-C6BDC4984D09}"/>
          </ac:picMkLst>
        </pc:picChg>
        <pc:picChg chg="mod">
          <ac:chgData name="Azmath Noorain" userId="acf048288c99f2c2" providerId="LiveId" clId="{83225DED-A6B5-4A71-B165-EF312CFCCD8F}" dt="2025-04-29T18:08:58.345" v="1297" actId="1076"/>
          <ac:picMkLst>
            <pc:docMk/>
            <pc:sldMk cId="4080964024" sldId="300"/>
            <ac:picMk id="4" creationId="{2B1CE13C-9414-11E0-D0F6-2DDBA17300BD}"/>
          </ac:picMkLst>
        </pc:picChg>
        <pc:picChg chg="del">
          <ac:chgData name="Azmath Noorain" userId="acf048288c99f2c2" providerId="LiveId" clId="{83225DED-A6B5-4A71-B165-EF312CFCCD8F}" dt="2025-04-29T17:59:14.972" v="1289" actId="478"/>
          <ac:picMkLst>
            <pc:docMk/>
            <pc:sldMk cId="4080964024" sldId="300"/>
            <ac:picMk id="15" creationId="{A4318F67-B8B2-3AA2-324D-795BE1A5F1A7}"/>
          </ac:picMkLst>
        </pc:picChg>
        <pc:picChg chg="add mod">
          <ac:chgData name="Azmath Noorain" userId="acf048288c99f2c2" providerId="LiveId" clId="{83225DED-A6B5-4A71-B165-EF312CFCCD8F}" dt="2025-04-29T18:09:08.664" v="1299" actId="14100"/>
          <ac:picMkLst>
            <pc:docMk/>
            <pc:sldMk cId="4080964024" sldId="300"/>
            <ac:picMk id="17" creationId="{23AA7072-BB1E-8530-F445-DF1AB7EFC341}"/>
          </ac:picMkLst>
        </pc:picChg>
      </pc:sldChg>
      <pc:sldMasterChg chg="modTransition modSldLayout">
        <pc:chgData name="Azmath Noorain" userId="acf048288c99f2c2" providerId="LiveId" clId="{83225DED-A6B5-4A71-B165-EF312CFCCD8F}" dt="2025-04-29T23:47:09.914" v="1392"/>
        <pc:sldMasterMkLst>
          <pc:docMk/>
          <pc:sldMasterMk cId="0" sldId="2147483648"/>
        </pc:sldMasterMkLst>
        <pc:sldLayoutChg chg="modTransition">
          <pc:chgData name="Azmath Noorain" userId="acf048288c99f2c2" providerId="LiveId" clId="{83225DED-A6B5-4A71-B165-EF312CFCCD8F}" dt="2025-04-29T23:47:09.914" v="1392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Azmath Noorain" userId="acf048288c99f2c2" providerId="LiveId" clId="{83225DED-A6B5-4A71-B165-EF312CFCCD8F}" dt="2025-04-29T23:47:09.914" v="1392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0892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7A77D-1350-EE1D-168F-34605DAD4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74C7D5-C1A7-9E32-B949-FC6F42FC7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1022A-5A48-CF5C-0C72-0166EDAA2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2EA21-D6C0-7FA9-05B4-EB2487BB2E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04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>
    <p:wip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6483096"/>
            <a:ext cx="3858768" cy="6400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528" y="6483096"/>
            <a:ext cx="3858768" cy="6400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071616" y="6611112"/>
            <a:ext cx="33558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4D3E6A"/>
                </a:solidFill>
                <a:latin typeface="思源黑体-思源黑体-Medium" pitchFamily="34" charset="0"/>
                <a:ea typeface="思源黑体-思源黑体-Medium" pitchFamily="34" charset="-122"/>
              </a:rPr>
              <a:t>By: Azmath Noorain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806440" y="1115568"/>
            <a:ext cx="8010144" cy="5093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Global Wheat Trade and Price Dynamics: A 30-Year Analysis of Trends, Shocks, and Shifts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10186416" y="6611112"/>
            <a:ext cx="33558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4D3E6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Date: April, 29,2025</a:t>
            </a:r>
            <a:endParaRPr lang="en-US" sz="2320" dirty="0"/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766560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36" y="1097280"/>
            <a:ext cx="2505456" cy="227685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390448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451713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513892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106424" y="1728216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4D3E6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06</a:t>
            </a:r>
            <a:endParaRPr lang="en-US" sz="6410" dirty="0"/>
          </a:p>
        </p:txBody>
      </p:sp>
      <p:sp>
        <p:nvSpPr>
          <p:cNvPr id="10" name="Text 4"/>
          <p:cNvSpPr/>
          <p:nvPr/>
        </p:nvSpPr>
        <p:spPr>
          <a:xfrm>
            <a:off x="1106424" y="28803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576072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5800"/>
              </a:lnSpc>
              <a:buNone/>
            </a:pPr>
            <a:r>
              <a:rPr lang="en-US" sz="464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Rising Action - Cracks in the System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832104" y="7059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106424" y="12252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4315968" y="1078992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C6579C-E320-36E7-CB54-35697CECE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0096" y="388632"/>
            <a:ext cx="8723376" cy="490491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118937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576072" y="4846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America’s Wheat Story</a:t>
            </a:r>
            <a:endParaRPr lang="en-US" sz="464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97E42B-A4E7-A87A-E623-F594978B8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51" y="2045693"/>
            <a:ext cx="10359191" cy="5824683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6" name="Text 2"/>
          <p:cNvSpPr/>
          <p:nvPr/>
        </p:nvSpPr>
        <p:spPr>
          <a:xfrm rot="21104767">
            <a:off x="10631478" y="3076497"/>
            <a:ext cx="3838077" cy="4529139"/>
          </a:xfrm>
          <a:prstGeom prst="rect">
            <a:avLst/>
          </a:prstGeom>
          <a:solidFill>
            <a:srgbClr val="FFDDFF"/>
          </a:solidFill>
          <a:ln>
            <a:solidFill>
              <a:srgbClr val="7030A0"/>
            </a:solidFill>
          </a:ln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</a:rPr>
              <a:t>Exports peaked in 1992.</a:t>
            </a:r>
          </a:p>
          <a:p>
            <a:pPr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</a:rPr>
              <a:t>Drought year in Midwest:2012 -&gt; steady decline -&gt; imports increase.</a:t>
            </a:r>
          </a:p>
          <a:p>
            <a:pPr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</a:rPr>
              <a:t>Imports remain low -&gt; U.S.'s self-sufficiency, but are slowly rising.</a:t>
            </a:r>
          </a:p>
        </p:txBody>
      </p:sp>
      <p:pic>
        <p:nvPicPr>
          <p:cNvPr id="10" name="Graphic 9" descr="Pin with solid fill">
            <a:extLst>
              <a:ext uri="{FF2B5EF4-FFF2-40B4-BE49-F238E27FC236}">
                <a16:creationId xmlns:a16="http://schemas.microsoft.com/office/drawing/2014/main" id="{38B6E593-268B-E557-2F28-1FB0C65D23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680276">
            <a:off x="12203075" y="2604062"/>
            <a:ext cx="694882" cy="694882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501189" cy="82387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806440" y="4005072"/>
            <a:ext cx="8010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20317" y="2349527"/>
            <a:ext cx="3200400" cy="3533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India’s Emergence on the World Stage</a:t>
            </a:r>
            <a:endParaRPr lang="en-US" sz="464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B2F153-5741-39FD-90AA-412B64774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1233" y="176121"/>
            <a:ext cx="10484270" cy="5474384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BC739BE9-60AD-F3E6-7521-CB3D1E12C797}"/>
              </a:ext>
            </a:extLst>
          </p:cNvPr>
          <p:cNvSpPr/>
          <p:nvPr/>
        </p:nvSpPr>
        <p:spPr>
          <a:xfrm>
            <a:off x="3597443" y="5823425"/>
            <a:ext cx="10611851" cy="2173067"/>
          </a:xfrm>
          <a:prstGeom prst="rect">
            <a:avLst/>
          </a:prstGeom>
          <a:solidFill>
            <a:srgbClr val="FFDDFF"/>
          </a:solidFill>
          <a:ln>
            <a:solidFill>
              <a:srgbClr val="7030A0"/>
            </a:solidFill>
          </a:ln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</a:rPr>
              <a:t>Bad Harvest and domestic needs (2006) -&gt; increased Imports.</a:t>
            </a:r>
          </a:p>
          <a:p>
            <a:pPr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</a:rPr>
              <a:t>Exports peaked in 2012 -&gt; bumper harvests.</a:t>
            </a:r>
          </a:p>
          <a:p>
            <a:pPr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</a:rPr>
              <a:t>Deficient rainfall in the 2015 monsoon season -&gt; Peaked Imports 2016</a:t>
            </a:r>
          </a:p>
          <a:p>
            <a:pPr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</a:rPr>
              <a:t>2022 export ban Policy -&gt; Heat Waves</a:t>
            </a:r>
          </a:p>
        </p:txBody>
      </p:sp>
      <p:pic>
        <p:nvPicPr>
          <p:cNvPr id="9" name="Graphic 8" descr="Pin with solid fill">
            <a:extLst>
              <a:ext uri="{FF2B5EF4-FFF2-40B4-BE49-F238E27FC236}">
                <a16:creationId xmlns:a16="http://schemas.microsoft.com/office/drawing/2014/main" id="{E0622D85-CD6E-07B2-7375-42D95AB417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680276">
            <a:off x="3703078" y="5413528"/>
            <a:ext cx="694882" cy="71620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792326" y="0"/>
            <a:ext cx="3838074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3511296"/>
            <a:ext cx="8010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 flipH="1">
            <a:off x="11742821" y="2578608"/>
            <a:ext cx="2887579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Brazil’s </a:t>
            </a:r>
          </a:p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Growing</a:t>
            </a:r>
          </a:p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Ambitions</a:t>
            </a:r>
            <a:endParaRPr lang="en-US" sz="464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6E9F20-D63A-78D7-4843-0E277D7E0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61" y="384313"/>
            <a:ext cx="10344927" cy="5816662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D10AAB5C-056B-7BC0-7934-11FB49EAFC63}"/>
              </a:ext>
            </a:extLst>
          </p:cNvPr>
          <p:cNvSpPr/>
          <p:nvPr/>
        </p:nvSpPr>
        <p:spPr>
          <a:xfrm>
            <a:off x="222511" y="6310255"/>
            <a:ext cx="10611851" cy="1819209"/>
          </a:xfrm>
          <a:prstGeom prst="rect">
            <a:avLst/>
          </a:prstGeom>
          <a:solidFill>
            <a:srgbClr val="FFDDFF"/>
          </a:solidFill>
          <a:ln>
            <a:solidFill>
              <a:srgbClr val="7030A0"/>
            </a:solidFill>
          </a:ln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</a:rPr>
              <a:t>Poor harvest years (e.g., 1996, 2002, 2013)</a:t>
            </a:r>
          </a:p>
          <a:p>
            <a:pPr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</a:rPr>
              <a:t>2018 -&gt; Drought Shock; 2022 -&gt; best year Harvest </a:t>
            </a:r>
          </a:p>
          <a:p>
            <a:pPr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</a:rPr>
              <a:t>2024 -&gt; floods and fires destroyed crops</a:t>
            </a:r>
          </a:p>
        </p:txBody>
      </p:sp>
      <p:pic>
        <p:nvPicPr>
          <p:cNvPr id="10" name="Graphic 9" descr="Pin with solid fill">
            <a:extLst>
              <a:ext uri="{FF2B5EF4-FFF2-40B4-BE49-F238E27FC236}">
                <a16:creationId xmlns:a16="http://schemas.microsoft.com/office/drawing/2014/main" id="{EB75AC35-1C11-B561-A428-0A6E46054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680276">
            <a:off x="277138" y="5928111"/>
            <a:ext cx="694882" cy="71620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409944" y="3575304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8065008" y="3575304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8065008" y="5230368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6409944" y="5230368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9710928" y="2999232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India implemented agricultural reforms, leading to improved wheat production.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9710928" y="5449824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Brazil invested in tropical wheat research, shifting from an importer to an emerging producer.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950976" y="2999232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U.S. wheat exports fluctuated due to emerging competitors like Russia, Ukraine, and Australia.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Challenges Arise</a:t>
            </a:r>
            <a:endParaRPr lang="en-US" sz="4640" dirty="0"/>
          </a:p>
        </p:txBody>
      </p:sp>
      <p:sp>
        <p:nvSpPr>
          <p:cNvPr id="15" name="Text 8"/>
          <p:cNvSpPr/>
          <p:nvPr/>
        </p:nvSpPr>
        <p:spPr>
          <a:xfrm>
            <a:off x="950976" y="5449824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Climate change and trade disruptions introduced further stress to the wheat supply chain.</a:t>
            </a:r>
            <a:endParaRPr lang="en-US" sz="1850" dirty="0"/>
          </a:p>
        </p:txBody>
      </p:sp>
    </p:spTree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766560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36" y="1097280"/>
            <a:ext cx="2505456" cy="227685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06424" y="1728216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4D3E6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07</a:t>
            </a:r>
            <a:endParaRPr lang="en-US" sz="6410" dirty="0"/>
          </a:p>
        </p:txBody>
      </p:sp>
      <p:sp>
        <p:nvSpPr>
          <p:cNvPr id="7" name="Text 1"/>
          <p:cNvSpPr/>
          <p:nvPr/>
        </p:nvSpPr>
        <p:spPr>
          <a:xfrm>
            <a:off x="832104" y="451713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106424" y="12252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390448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7059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106424" y="28803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513892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76072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5800"/>
              </a:lnSpc>
              <a:buNone/>
            </a:pPr>
            <a:r>
              <a:rPr lang="en-US" sz="464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Climax - The 2022 Wheat Crisis</a:t>
            </a:r>
            <a:endParaRPr lang="en-US" sz="4640" dirty="0"/>
          </a:p>
        </p:txBody>
      </p:sp>
      <p:sp>
        <p:nvSpPr>
          <p:cNvPr id="14" name="Text 8"/>
          <p:cNvSpPr/>
          <p:nvPr/>
        </p:nvSpPr>
        <p:spPr>
          <a:xfrm>
            <a:off x="4315968" y="1078992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AC290B-4C39-65E6-4222-6A1217FDF3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9534" y="310896"/>
            <a:ext cx="9134814" cy="5138928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</p:spTree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32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57616" y="3273552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6108192" y="5522976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6108192" y="3273552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8357616" y="5522976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9710928" y="5001768"/>
            <a:ext cx="3986784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U.S. faced </a:t>
            </a:r>
            <a:r>
              <a:rPr lang="en-US" sz="1850" b="1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difficulty</a:t>
            </a: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meeting this demand, while India had to impose a temporary </a:t>
            </a:r>
            <a:r>
              <a:rPr lang="en-US" sz="1850" b="1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export ban </a:t>
            </a: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following a severe heatwave.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9710928" y="3090672"/>
            <a:ext cx="398678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Global wheat prices </a:t>
            </a:r>
            <a:r>
              <a:rPr lang="en-US" sz="1850" b="1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soared</a:t>
            </a: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due to rising demand and limited supply.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950976" y="2734056"/>
            <a:ext cx="398678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</a:t>
            </a:r>
            <a:r>
              <a:rPr lang="en-US" sz="1850" b="1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Russia-Ukraine war </a:t>
            </a: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caused significant halts to wheat exports, accounting for nearly </a:t>
            </a:r>
            <a:r>
              <a:rPr lang="en-US" sz="1850" b="1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30%</a:t>
            </a: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of global supply disruptions.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00"/>
              </a:lnSpc>
            </a:pPr>
            <a:r>
              <a:rPr lang="en-US" sz="464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Critical Turning Point: </a:t>
            </a:r>
            <a:r>
              <a:rPr lang="en-US" sz="360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When Prices Go Wild</a:t>
            </a:r>
            <a:endParaRPr lang="en-US" sz="4800" dirty="0"/>
          </a:p>
        </p:txBody>
      </p:sp>
      <p:sp>
        <p:nvSpPr>
          <p:cNvPr id="15" name="Text 8"/>
          <p:cNvSpPr/>
          <p:nvPr/>
        </p:nvSpPr>
        <p:spPr>
          <a:xfrm>
            <a:off x="950976" y="5358384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Brazil's importance began to </a:t>
            </a:r>
            <a:r>
              <a:rPr lang="en-US" sz="1850" b="1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rise</a:t>
            </a: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as a reliable wheat producer in a time of global instability.</a:t>
            </a:r>
            <a:endParaRPr lang="en-US" sz="18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50C32-D5F3-277F-A5DA-C654ADCC5A05}"/>
              </a:ext>
            </a:extLst>
          </p:cNvPr>
          <p:cNvSpPr txBox="1"/>
          <p:nvPr/>
        </p:nvSpPr>
        <p:spPr>
          <a:xfrm>
            <a:off x="8265695" y="7579895"/>
            <a:ext cx="6112042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</a:rPr>
              <a:t>*Information is taken from news and recent happenings</a:t>
            </a:r>
          </a:p>
        </p:txBody>
      </p:sp>
    </p:spTree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36" y="1097280"/>
            <a:ext cx="2505456" cy="227685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766560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390448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513892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451713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4315968" y="1078992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7059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106424" y="28803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106424" y="1728216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4D3E6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08</a:t>
            </a:r>
            <a:endParaRPr lang="en-US" sz="6410" dirty="0"/>
          </a:p>
        </p:txBody>
      </p:sp>
      <p:sp>
        <p:nvSpPr>
          <p:cNvPr id="13" name="Text 7"/>
          <p:cNvSpPr/>
          <p:nvPr/>
        </p:nvSpPr>
        <p:spPr>
          <a:xfrm>
            <a:off x="822960" y="601901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5800"/>
              </a:lnSpc>
              <a:buNone/>
            </a:pPr>
            <a:r>
              <a:rPr lang="en-US" sz="464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Falling Action - New Strategies</a:t>
            </a:r>
            <a:endParaRPr lang="en-US" sz="4640" dirty="0"/>
          </a:p>
        </p:txBody>
      </p:sp>
      <p:sp>
        <p:nvSpPr>
          <p:cNvPr id="14" name="Text 8"/>
          <p:cNvSpPr/>
          <p:nvPr/>
        </p:nvSpPr>
        <p:spPr>
          <a:xfrm>
            <a:off x="1106424" y="12252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8635464-D0F5-D3E3-0BB9-7EC16D642B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0227" y="466761"/>
            <a:ext cx="9333245" cy="5247822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</p:spTree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36" y="4507992"/>
            <a:ext cx="4828032" cy="914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24" y="5413248"/>
            <a:ext cx="12920472" cy="182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36" y="3474720"/>
            <a:ext cx="3209544" cy="914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24" y="4379976"/>
            <a:ext cx="12920472" cy="182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536" y="2441448"/>
            <a:ext cx="1591056" cy="914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24" y="3346704"/>
            <a:ext cx="12920472" cy="182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536" y="5541264"/>
            <a:ext cx="6446520" cy="127101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24" y="6793992"/>
            <a:ext cx="12920472" cy="18288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1078992" y="4736592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1"/>
          <p:cNvSpPr/>
          <p:nvPr/>
        </p:nvSpPr>
        <p:spPr>
          <a:xfrm>
            <a:off x="1078992" y="3703320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2"/>
          <p:cNvSpPr/>
          <p:nvPr/>
        </p:nvSpPr>
        <p:spPr>
          <a:xfrm>
            <a:off x="1078992" y="2679192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4" name="Text 3"/>
          <p:cNvSpPr/>
          <p:nvPr/>
        </p:nvSpPr>
        <p:spPr>
          <a:xfrm>
            <a:off x="1078992" y="5952744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5" name="Text 4"/>
          <p:cNvSpPr/>
          <p:nvPr/>
        </p:nvSpPr>
        <p:spPr>
          <a:xfrm>
            <a:off x="4315968" y="3575304"/>
            <a:ext cx="924458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India ramped up investments in climate-resilient wheat production to better balance food supply needs and international trade demands. (</a:t>
            </a:r>
            <a:r>
              <a:rPr lang="en-US" sz="1850" b="1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57% </a:t>
            </a: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stocks up)</a:t>
            </a:r>
            <a:endParaRPr lang="en-US" sz="1850" dirty="0"/>
          </a:p>
        </p:txBody>
      </p:sp>
      <p:sp>
        <p:nvSpPr>
          <p:cNvPr id="16" name="Text 5"/>
          <p:cNvSpPr/>
          <p:nvPr/>
        </p:nvSpPr>
        <p:spPr>
          <a:xfrm>
            <a:off x="5934456" y="4608576"/>
            <a:ext cx="762609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Brazil actively expanded its production capacity, responding to global price increases to take advantage of high demand.</a:t>
            </a:r>
            <a:endParaRPr lang="en-US" sz="1850" dirty="0"/>
          </a:p>
        </p:txBody>
      </p:sp>
      <p:sp>
        <p:nvSpPr>
          <p:cNvPr id="17" name="Text 6"/>
          <p:cNvSpPr/>
          <p:nvPr/>
        </p:nvSpPr>
        <p:spPr>
          <a:xfrm>
            <a:off x="832104" y="14081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Shifts in Global Trade Dynamics</a:t>
            </a:r>
            <a:endParaRPr lang="en-US" sz="4640" dirty="0"/>
          </a:p>
        </p:txBody>
      </p:sp>
      <p:sp>
        <p:nvSpPr>
          <p:cNvPr id="18" name="Text 7"/>
          <p:cNvSpPr/>
          <p:nvPr/>
        </p:nvSpPr>
        <p:spPr>
          <a:xfrm>
            <a:off x="2697480" y="2542032"/>
            <a:ext cx="1086307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U.S. redirected focus towards maintaining food security domestically while evaluating crop diversification strategies.</a:t>
            </a:r>
            <a:endParaRPr lang="en-US" sz="1850" dirty="0"/>
          </a:p>
        </p:txBody>
      </p:sp>
      <p:sp>
        <p:nvSpPr>
          <p:cNvPr id="19" name="Text 8"/>
          <p:cNvSpPr/>
          <p:nvPr/>
        </p:nvSpPr>
        <p:spPr>
          <a:xfrm>
            <a:off x="7552944" y="5641848"/>
            <a:ext cx="600760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global wheat trade landscape became increasingly dispersed, with no single nation retaining control over the market.</a:t>
            </a:r>
            <a:endParaRPr lang="en-US" sz="18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E4C576-2188-446B-F759-79FE292843E0}"/>
              </a:ext>
            </a:extLst>
          </p:cNvPr>
          <p:cNvSpPr txBox="1"/>
          <p:nvPr/>
        </p:nvSpPr>
        <p:spPr>
          <a:xfrm>
            <a:off x="8265695" y="7579895"/>
            <a:ext cx="6112042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</a:rPr>
              <a:t>*Information is taken from news and recent happenings</a:t>
            </a:r>
          </a:p>
        </p:txBody>
      </p:sp>
    </p:spTree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04" y="1435608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504" y="269748"/>
            <a:ext cx="2505456" cy="227685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7059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451713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106424" y="12252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390448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513892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50392" y="900684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4D3E6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09</a:t>
            </a:r>
            <a:endParaRPr lang="en-US" sz="6410" dirty="0"/>
          </a:p>
        </p:txBody>
      </p:sp>
      <p:sp>
        <p:nvSpPr>
          <p:cNvPr id="12" name="Text 6"/>
          <p:cNvSpPr/>
          <p:nvPr/>
        </p:nvSpPr>
        <p:spPr>
          <a:xfrm>
            <a:off x="692404" y="6771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5800"/>
              </a:lnSpc>
              <a:buNone/>
            </a:pPr>
            <a:r>
              <a:rPr lang="en-US" sz="464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 - A New Era of Wheat</a:t>
            </a:r>
            <a:endParaRPr lang="en-US" sz="4640" dirty="0"/>
          </a:p>
        </p:txBody>
      </p:sp>
      <p:sp>
        <p:nvSpPr>
          <p:cNvPr id="13" name="Text 7"/>
          <p:cNvSpPr/>
          <p:nvPr/>
        </p:nvSpPr>
        <p:spPr>
          <a:xfrm>
            <a:off x="4315968" y="1078992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106424" y="28803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5DDBABE-4088-90A9-E216-CB091B7CC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57855"/>
              </p:ext>
            </p:extLst>
          </p:nvPr>
        </p:nvGraphicFramePr>
        <p:xfrm>
          <a:off x="4650360" y="2189653"/>
          <a:ext cx="9026524" cy="465496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256631">
                  <a:extLst>
                    <a:ext uri="{9D8B030D-6E8A-4147-A177-3AD203B41FA5}">
                      <a16:colId xmlns:a16="http://schemas.microsoft.com/office/drawing/2014/main" val="3078885409"/>
                    </a:ext>
                  </a:extLst>
                </a:gridCol>
                <a:gridCol w="2256631">
                  <a:extLst>
                    <a:ext uri="{9D8B030D-6E8A-4147-A177-3AD203B41FA5}">
                      <a16:colId xmlns:a16="http://schemas.microsoft.com/office/drawing/2014/main" val="3687390150"/>
                    </a:ext>
                  </a:extLst>
                </a:gridCol>
                <a:gridCol w="2256631">
                  <a:extLst>
                    <a:ext uri="{9D8B030D-6E8A-4147-A177-3AD203B41FA5}">
                      <a16:colId xmlns:a16="http://schemas.microsoft.com/office/drawing/2014/main" val="117722914"/>
                    </a:ext>
                  </a:extLst>
                </a:gridCol>
                <a:gridCol w="2256631">
                  <a:extLst>
                    <a:ext uri="{9D8B030D-6E8A-4147-A177-3AD203B41FA5}">
                      <a16:colId xmlns:a16="http://schemas.microsoft.com/office/drawing/2014/main" val="660164008"/>
                    </a:ext>
                  </a:extLst>
                </a:gridCol>
              </a:tblGrid>
              <a:tr h="9309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Category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U.S.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India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Brazil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208795"/>
                  </a:ext>
                </a:extLst>
              </a:tr>
              <a:tr h="9309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1990s Role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Dominant exporter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Import-reliant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Passive importer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667711"/>
                  </a:ext>
                </a:extLst>
              </a:tr>
              <a:tr h="9309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2020s Role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Climate-stressed exporter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Export-cautious reformer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Emerging regional producer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254817"/>
                  </a:ext>
                </a:extLst>
              </a:tr>
              <a:tr h="9309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Strengths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Infrastructure, logistics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Policy, domestic reserves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Innovation, regional trade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789496"/>
                  </a:ext>
                </a:extLst>
              </a:tr>
              <a:tr h="9309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Weaknesses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Weather shocks, declining share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Climate vulnerability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Weather shocks, scale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735081"/>
                  </a:ext>
                </a:extLst>
              </a:tr>
            </a:tbl>
          </a:graphicData>
        </a:graphic>
      </p:graphicFrame>
      <p:sp>
        <p:nvSpPr>
          <p:cNvPr id="17" name="Text 2">
            <a:extLst>
              <a:ext uri="{FF2B5EF4-FFF2-40B4-BE49-F238E27FC236}">
                <a16:creationId xmlns:a16="http://schemas.microsoft.com/office/drawing/2014/main" id="{BDA9011B-B90E-17E3-A925-06AF1CE7CD04}"/>
              </a:ext>
            </a:extLst>
          </p:cNvPr>
          <p:cNvSpPr/>
          <p:nvPr/>
        </p:nvSpPr>
        <p:spPr>
          <a:xfrm rot="554889">
            <a:off x="562909" y="3497939"/>
            <a:ext cx="3524543" cy="3423887"/>
          </a:xfrm>
          <a:prstGeom prst="rect">
            <a:avLst/>
          </a:prstGeom>
          <a:solidFill>
            <a:srgbClr val="FFDDFF"/>
          </a:solidFill>
          <a:ln>
            <a:solidFill>
              <a:srgbClr val="7030A0"/>
            </a:solidFill>
          </a:ln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</a:rPr>
              <a:t>In the dynamic world of wheat, it’s no longer about who was dominant 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</a:rPr>
              <a:t>— it’s about who adapts fastest</a:t>
            </a:r>
          </a:p>
          <a:p>
            <a:pPr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3E6A"/>
              </a:solidFill>
              <a:latin typeface="思源黑体-思源黑体-Regular" pitchFamily="34" charset="0"/>
              <a:ea typeface="思源黑体-思源黑体-Regular" pitchFamily="34" charset="-122"/>
            </a:endParaRPr>
          </a:p>
        </p:txBody>
      </p:sp>
      <p:pic>
        <p:nvPicPr>
          <p:cNvPr id="18" name="Graphic 17" descr="Pin with solid fill">
            <a:extLst>
              <a:ext uri="{FF2B5EF4-FFF2-40B4-BE49-F238E27FC236}">
                <a16:creationId xmlns:a16="http://schemas.microsoft.com/office/drawing/2014/main" id="{5C0DE37A-B9C7-B12D-A21B-85CEDE02E6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680276">
            <a:off x="877533" y="2885979"/>
            <a:ext cx="694882" cy="694882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62088" y="2990088"/>
            <a:ext cx="5989320" cy="374904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2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</a:rPr>
              <a:t>6. Rising</a:t>
            </a:r>
            <a:r>
              <a:rPr lang="en-US" sz="240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Action - Cracks in the System</a:t>
            </a:r>
            <a:endParaRPr lang="en-US" sz="2400" dirty="0"/>
          </a:p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</a:rPr>
              <a:t> 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1069848" y="360959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2. Welcome &amp; Agenda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470243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4. Life Cycle of Data Visualizations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7571232" y="415594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2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8. </a:t>
            </a:r>
            <a:r>
              <a:rPr lang="en-US" sz="240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Falling Action - New Strategies</a:t>
            </a:r>
            <a:endParaRPr lang="en-US" sz="2400" dirty="0"/>
          </a:p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832104" y="15727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CONTENTS</a:t>
            </a:r>
            <a:endParaRPr lang="en-US" sz="6410" dirty="0"/>
          </a:p>
        </p:txBody>
      </p:sp>
      <p:sp>
        <p:nvSpPr>
          <p:cNvPr id="11" name="Text 7"/>
          <p:cNvSpPr/>
          <p:nvPr/>
        </p:nvSpPr>
        <p:spPr>
          <a:xfrm>
            <a:off x="7571232" y="470243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2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</a:rPr>
              <a:t>9. </a:t>
            </a:r>
            <a:r>
              <a:rPr lang="en-US" sz="240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 - A New Era of Wheat</a:t>
            </a:r>
            <a:endParaRPr lang="en-US" sz="2320" dirty="0">
              <a:solidFill>
                <a:srgbClr val="402F6C"/>
              </a:solidFill>
              <a:latin typeface="思源黑体-思源黑体-Medium" pitchFamily="34" charset="0"/>
              <a:ea typeface="思源黑体-思源黑体-Medium" pitchFamily="34" charset="-122"/>
            </a:endParaRPr>
          </a:p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1065077" y="4156012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3. The Big Picture – Global Trends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1078992" y="299008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1. Target Audience</a:t>
            </a:r>
            <a:endParaRPr lang="en-US" sz="2320" dirty="0"/>
          </a:p>
        </p:txBody>
      </p:sp>
      <p:sp>
        <p:nvSpPr>
          <p:cNvPr id="14" name="Text 10"/>
          <p:cNvSpPr/>
          <p:nvPr/>
        </p:nvSpPr>
        <p:spPr>
          <a:xfrm>
            <a:off x="7571232" y="3615686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2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7. </a:t>
            </a:r>
            <a:r>
              <a:rPr lang="en-US" sz="232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</a:rPr>
              <a:t>Climax - The 2022 Wheat Crisis</a:t>
            </a: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950FB9D1-817C-E45A-0328-1F5AB09BAEEB}"/>
              </a:ext>
            </a:extLst>
          </p:cNvPr>
          <p:cNvSpPr/>
          <p:nvPr/>
        </p:nvSpPr>
        <p:spPr>
          <a:xfrm>
            <a:off x="1078992" y="5246056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5. An Ordered World (Plot)</a:t>
            </a:r>
            <a:endParaRPr lang="en-US" sz="2320" dirty="0"/>
          </a:p>
        </p:txBody>
      </p:sp>
      <p:sp>
        <p:nvSpPr>
          <p:cNvPr id="3" name="Text 7">
            <a:extLst>
              <a:ext uri="{FF2B5EF4-FFF2-40B4-BE49-F238E27FC236}">
                <a16:creationId xmlns:a16="http://schemas.microsoft.com/office/drawing/2014/main" id="{E29B9218-E202-A503-21C1-F36CCB5B710B}"/>
              </a:ext>
            </a:extLst>
          </p:cNvPr>
          <p:cNvSpPr/>
          <p:nvPr/>
        </p:nvSpPr>
        <p:spPr>
          <a:xfrm>
            <a:off x="7562088" y="5239512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2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</a:rPr>
              <a:t>10. </a:t>
            </a:r>
            <a:r>
              <a:rPr lang="en-US" sz="240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Dual Axis Analysis</a:t>
            </a:r>
            <a:endParaRPr lang="en-US" sz="2320" dirty="0">
              <a:solidFill>
                <a:srgbClr val="402F6C"/>
              </a:solidFill>
              <a:latin typeface="思源黑体-思源黑体-Medium" pitchFamily="34" charset="0"/>
              <a:ea typeface="思源黑体-思源黑体-Medium" pitchFamily="34" charset="-122"/>
            </a:endParaRPr>
          </a:p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</p:spTree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7B2E0-6BD9-2A7A-FE0F-40B2D6453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8F1C6EC-1EEA-39BC-6AC0-AF6277015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8B62FEDA-B7D3-D81B-1AB3-C6BDC4984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2B1CE13C-9414-11E0-D0F6-2DDBA1730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" y="7261860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9B7250F1-9752-B03C-17ED-05C86A12C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36" y="1097280"/>
            <a:ext cx="2505456" cy="227685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38827873-FA00-9181-15B3-4CBBD0889359}"/>
              </a:ext>
            </a:extLst>
          </p:cNvPr>
          <p:cNvSpPr/>
          <p:nvPr/>
        </p:nvSpPr>
        <p:spPr>
          <a:xfrm>
            <a:off x="832104" y="7059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32CE15E5-9981-A0F8-9D7E-B25EFF3B70E8}"/>
              </a:ext>
            </a:extLst>
          </p:cNvPr>
          <p:cNvSpPr/>
          <p:nvPr/>
        </p:nvSpPr>
        <p:spPr>
          <a:xfrm>
            <a:off x="832104" y="451713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D9622523-90B3-780F-7855-DC8FD2D1CCC6}"/>
              </a:ext>
            </a:extLst>
          </p:cNvPr>
          <p:cNvSpPr/>
          <p:nvPr/>
        </p:nvSpPr>
        <p:spPr>
          <a:xfrm>
            <a:off x="1106424" y="12252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9365FDD-2848-6AA0-156B-A39BFBE44D0A}"/>
              </a:ext>
            </a:extLst>
          </p:cNvPr>
          <p:cNvSpPr/>
          <p:nvPr/>
        </p:nvSpPr>
        <p:spPr>
          <a:xfrm>
            <a:off x="832104" y="390448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D0B0A027-9138-2843-E887-C0AFB6C8A296}"/>
              </a:ext>
            </a:extLst>
          </p:cNvPr>
          <p:cNvSpPr/>
          <p:nvPr/>
        </p:nvSpPr>
        <p:spPr>
          <a:xfrm>
            <a:off x="832104" y="513892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22B923E4-0125-7F6B-51C8-0E07AE659E94}"/>
              </a:ext>
            </a:extLst>
          </p:cNvPr>
          <p:cNvSpPr/>
          <p:nvPr/>
        </p:nvSpPr>
        <p:spPr>
          <a:xfrm>
            <a:off x="1106424" y="1728216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4D3E6A"/>
                </a:solidFill>
                <a:latin typeface="思源黑体-思源黑体-Medium" pitchFamily="34" charset="0"/>
                <a:ea typeface="思源黑体-思源黑体-Medium" pitchFamily="34" charset="-122"/>
              </a:rPr>
              <a:t>10</a:t>
            </a:r>
            <a:endParaRPr lang="en-US" sz="641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2DFCF035-946A-4A28-1670-5E7D3C8E137F}"/>
              </a:ext>
            </a:extLst>
          </p:cNvPr>
          <p:cNvSpPr/>
          <p:nvPr/>
        </p:nvSpPr>
        <p:spPr>
          <a:xfrm>
            <a:off x="883920" y="623620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5800"/>
              </a:lnSpc>
              <a:buNone/>
            </a:pPr>
            <a:r>
              <a:rPr lang="en-US" sz="464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Dual Axis Analysis</a:t>
            </a:r>
            <a:endParaRPr lang="en-US" sz="464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48586C65-9E39-164C-F024-382EE7E7D4FE}"/>
              </a:ext>
            </a:extLst>
          </p:cNvPr>
          <p:cNvSpPr/>
          <p:nvPr/>
        </p:nvSpPr>
        <p:spPr>
          <a:xfrm>
            <a:off x="4315968" y="1078992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A4865E5A-A53A-9DCD-C3D7-98D61C329E61}"/>
              </a:ext>
            </a:extLst>
          </p:cNvPr>
          <p:cNvSpPr/>
          <p:nvPr/>
        </p:nvSpPr>
        <p:spPr>
          <a:xfrm>
            <a:off x="1106424" y="28803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AA7072-BB1E-8530-F445-DF1AB7EFC3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5572" y="401027"/>
            <a:ext cx="9871012" cy="5550193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4080964024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568" y="4032504"/>
            <a:ext cx="1188720" cy="11887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5925312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2139696"/>
            <a:ext cx="1188720" cy="11887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5047488" y="4398264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8330184" y="6291072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8330184" y="2505456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950976" y="4050792"/>
            <a:ext cx="351129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control over global wheat trade is no longer monopolized by the U.S. or any individual country.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9710928" y="2734056"/>
            <a:ext cx="3986784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Various factors like climate, political situations, and technological innovations now shape the future of wheat production and distribution.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Key Insights</a:t>
            </a:r>
            <a:endParaRPr lang="en-US" sz="4640" dirty="0"/>
          </a:p>
        </p:txBody>
      </p:sp>
      <p:sp>
        <p:nvSpPr>
          <p:cNvPr id="15" name="Text 6"/>
          <p:cNvSpPr/>
          <p:nvPr/>
        </p:nvSpPr>
        <p:spPr>
          <a:xfrm>
            <a:off x="9710928" y="5358384"/>
            <a:ext cx="398678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ongoing struggle for wheat symbolizes a broader narrative about resilience and adaptability in the face of global challenges.</a:t>
            </a:r>
            <a:endParaRPr lang="en-US" sz="1850" dirty="0"/>
          </a:p>
        </p:txBody>
      </p:sp>
    </p:spTree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187054" y="857371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80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01. Target Audience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5783580" y="2299235"/>
            <a:ext cx="7507224" cy="2947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3200" b="1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</a:rPr>
              <a:t>Mr. Carlos Mendes, Head of Supply Chain Risk at a global grain trader</a:t>
            </a:r>
          </a:p>
          <a:p>
            <a:pPr marL="0" indent="0" algn="l">
              <a:lnSpc>
                <a:spcPts val="2780"/>
              </a:lnSpc>
              <a:buNone/>
            </a:pPr>
            <a:endParaRPr lang="en-US" sz="2400" b="1" dirty="0"/>
          </a:p>
          <a:p>
            <a:pPr marL="342900" indent="-342900" algn="l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</a:rPr>
              <a:t>Oversees procurement, logistics, and risk mitigation for one of the world’s largest privately held grain trading firms.</a:t>
            </a:r>
          </a:p>
          <a:p>
            <a:pPr marL="342900" indent="-342900" algn="l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</a:rPr>
              <a:t>Addressed Question: </a:t>
            </a:r>
            <a:r>
              <a:rPr lang="en-US" sz="1850" b="1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</a:rPr>
              <a:t>“With shocks looming from climate, conflict, and policy, how can we build a resilient wheat supply chain that keeps customers supplied without breaking the bank?”*</a:t>
            </a:r>
          </a:p>
          <a:p>
            <a:pPr algn="l">
              <a:lnSpc>
                <a:spcPts val="2780"/>
              </a:lnSpc>
            </a:pPr>
            <a:endParaRPr lang="en-US" sz="1850" dirty="0"/>
          </a:p>
        </p:txBody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D909A08A-41F9-EEBD-2C59-C3EAAE9C2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936" y="6691966"/>
            <a:ext cx="475488" cy="475488"/>
          </a:xfrm>
          <a:prstGeom prst="rect">
            <a:avLst/>
          </a:prstGeom>
        </p:spPr>
      </p:pic>
      <p:pic>
        <p:nvPicPr>
          <p:cNvPr id="20" name="Image 3" descr="preencoded.png">
            <a:extLst>
              <a:ext uri="{FF2B5EF4-FFF2-40B4-BE49-F238E27FC236}">
                <a16:creationId xmlns:a16="http://schemas.microsoft.com/office/drawing/2014/main" id="{9DDD3A33-A54F-D8C0-029D-F3CDD8FE7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936" y="5951302"/>
            <a:ext cx="475488" cy="475488"/>
          </a:xfrm>
          <a:prstGeom prst="rect">
            <a:avLst/>
          </a:prstGeom>
        </p:spPr>
      </p:pic>
      <p:pic>
        <p:nvPicPr>
          <p:cNvPr id="21" name="Image 4" descr="preencoded.png">
            <a:extLst>
              <a:ext uri="{FF2B5EF4-FFF2-40B4-BE49-F238E27FC236}">
                <a16:creationId xmlns:a16="http://schemas.microsoft.com/office/drawing/2014/main" id="{00961090-0F3A-40C2-EB2C-D5BC342F5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864" y="5951302"/>
            <a:ext cx="475488" cy="475488"/>
          </a:xfrm>
          <a:prstGeom prst="rect">
            <a:avLst/>
          </a:prstGeom>
        </p:spPr>
      </p:pic>
      <p:pic>
        <p:nvPicPr>
          <p:cNvPr id="22" name="Image 5" descr="preencoded.png">
            <a:extLst>
              <a:ext uri="{FF2B5EF4-FFF2-40B4-BE49-F238E27FC236}">
                <a16:creationId xmlns:a16="http://schemas.microsoft.com/office/drawing/2014/main" id="{19EEA00C-0432-76D5-BE37-52023FB75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864" y="6691966"/>
            <a:ext cx="475488" cy="475488"/>
          </a:xfrm>
          <a:prstGeom prst="rect">
            <a:avLst/>
          </a:prstGeom>
        </p:spPr>
      </p:pic>
      <p:sp>
        <p:nvSpPr>
          <p:cNvPr id="23" name="Text 0">
            <a:extLst>
              <a:ext uri="{FF2B5EF4-FFF2-40B4-BE49-F238E27FC236}">
                <a16:creationId xmlns:a16="http://schemas.microsoft.com/office/drawing/2014/main" id="{77F33F8A-577D-98EC-5EB2-44B948A8E515}"/>
              </a:ext>
            </a:extLst>
          </p:cNvPr>
          <p:cNvSpPr/>
          <p:nvPr/>
        </p:nvSpPr>
        <p:spPr>
          <a:xfrm>
            <a:off x="9930384" y="6783406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24" name="Text 1">
            <a:extLst>
              <a:ext uri="{FF2B5EF4-FFF2-40B4-BE49-F238E27FC236}">
                <a16:creationId xmlns:a16="http://schemas.microsoft.com/office/drawing/2014/main" id="{C3E52EBE-E678-C9E7-16A7-6846EFC525BF}"/>
              </a:ext>
            </a:extLst>
          </p:cNvPr>
          <p:cNvSpPr/>
          <p:nvPr/>
        </p:nvSpPr>
        <p:spPr>
          <a:xfrm>
            <a:off x="9930384" y="604274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A50D7656-16E4-27BB-95D3-5E6F02C2FC2F}"/>
              </a:ext>
            </a:extLst>
          </p:cNvPr>
          <p:cNvSpPr/>
          <p:nvPr/>
        </p:nvSpPr>
        <p:spPr>
          <a:xfrm>
            <a:off x="5925312" y="604274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02EB0EDD-3261-B17F-D516-926A133B8C5C}"/>
              </a:ext>
            </a:extLst>
          </p:cNvPr>
          <p:cNvSpPr/>
          <p:nvPr/>
        </p:nvSpPr>
        <p:spPr>
          <a:xfrm>
            <a:off x="5925312" y="6783406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61F7F964-6100-8DC4-CAE9-8AB1709FF04A}"/>
              </a:ext>
            </a:extLst>
          </p:cNvPr>
          <p:cNvSpPr/>
          <p:nvPr/>
        </p:nvSpPr>
        <p:spPr>
          <a:xfrm>
            <a:off x="10543032" y="5978734"/>
            <a:ext cx="32095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Agricultural Economists</a:t>
            </a:r>
            <a:endParaRPr lang="en-US" sz="1850" dirty="0"/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F260CC57-B96B-1D97-55C1-300B32E4A706}"/>
              </a:ext>
            </a:extLst>
          </p:cNvPr>
          <p:cNvSpPr/>
          <p:nvPr/>
        </p:nvSpPr>
        <p:spPr>
          <a:xfrm>
            <a:off x="6537960" y="5978734"/>
            <a:ext cx="32095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Global Trade Analysts</a:t>
            </a:r>
            <a:endParaRPr lang="en-US" sz="1850" dirty="0"/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89C09AB9-D92F-C6DB-FB51-D4EA17130B58}"/>
              </a:ext>
            </a:extLst>
          </p:cNvPr>
          <p:cNvSpPr/>
          <p:nvPr/>
        </p:nvSpPr>
        <p:spPr>
          <a:xfrm>
            <a:off x="5769864" y="5250102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280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Other Stakeholders</a:t>
            </a:r>
            <a:endParaRPr lang="en-US" sz="2800" dirty="0"/>
          </a:p>
        </p:txBody>
      </p:sp>
      <p:sp>
        <p:nvSpPr>
          <p:cNvPr id="30" name="Text 7">
            <a:extLst>
              <a:ext uri="{FF2B5EF4-FFF2-40B4-BE49-F238E27FC236}">
                <a16:creationId xmlns:a16="http://schemas.microsoft.com/office/drawing/2014/main" id="{C79514CB-5C0B-4C99-028F-E823FCB9A6DE}"/>
              </a:ext>
            </a:extLst>
          </p:cNvPr>
          <p:cNvSpPr/>
          <p:nvPr/>
        </p:nvSpPr>
        <p:spPr>
          <a:xfrm>
            <a:off x="6537960" y="6719398"/>
            <a:ext cx="32095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Policy Makers</a:t>
            </a:r>
            <a:endParaRPr lang="en-US" sz="1850" dirty="0"/>
          </a:p>
        </p:txBody>
      </p:sp>
      <p:sp>
        <p:nvSpPr>
          <p:cNvPr id="31" name="Text 8">
            <a:extLst>
              <a:ext uri="{FF2B5EF4-FFF2-40B4-BE49-F238E27FC236}">
                <a16:creationId xmlns:a16="http://schemas.microsoft.com/office/drawing/2014/main" id="{77557714-DC7C-7295-ED9A-F723E9BC6EF5}"/>
              </a:ext>
            </a:extLst>
          </p:cNvPr>
          <p:cNvSpPr/>
          <p:nvPr/>
        </p:nvSpPr>
        <p:spPr>
          <a:xfrm>
            <a:off x="10543032" y="6719398"/>
            <a:ext cx="32095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Food Security Experts</a:t>
            </a:r>
            <a:endParaRPr lang="en-US" sz="18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A15E13-6220-9FFC-10AB-3426CAD17576}"/>
              </a:ext>
            </a:extLst>
          </p:cNvPr>
          <p:cNvSpPr txBox="1"/>
          <p:nvPr/>
        </p:nvSpPr>
        <p:spPr>
          <a:xfrm>
            <a:off x="11834141" y="7593567"/>
            <a:ext cx="272611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</a:rPr>
              <a:t>*Source: Google, LinkedIn</a:t>
            </a:r>
          </a:p>
        </p:txBody>
      </p: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429996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33502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02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442569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6629400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13816" y="318668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Welcome &amp; Agenda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381304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034971B8-1C06-5BEF-E458-AE110DA88F5A}"/>
              </a:ext>
            </a:extLst>
          </p:cNvPr>
          <p:cNvSpPr/>
          <p:nvPr/>
        </p:nvSpPr>
        <p:spPr>
          <a:xfrm>
            <a:off x="6291072" y="5504688"/>
            <a:ext cx="750722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What we’ll cover: Trends, shocks, adaptations, and a holistic view</a:t>
            </a:r>
            <a:endParaRPr lang="en-US" sz="185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EBAF1448-9048-4AE9-3381-858BA10AD7BC}"/>
              </a:ext>
            </a:extLst>
          </p:cNvPr>
          <p:cNvSpPr/>
          <p:nvPr/>
        </p:nvSpPr>
        <p:spPr>
          <a:xfrm>
            <a:off x="6291072" y="4882896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Why wheat matters globally</a:t>
            </a:r>
            <a:endParaRPr lang="en-US" sz="1850" dirty="0"/>
          </a:p>
        </p:txBody>
      </p:sp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2861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42569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381304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6629400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921004" y="582472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Big Picture – Global Trends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133502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03</a:t>
            </a:r>
            <a:endParaRPr lang="en-US" sz="13930" dirty="0"/>
          </a:p>
        </p:txBody>
      </p:sp>
      <p:pic>
        <p:nvPicPr>
          <p:cNvPr id="10" name="Picture 9" descr="A graph with a red line&#10;&#10;AI-generated content may be incorrect.">
            <a:extLst>
              <a:ext uri="{FF2B5EF4-FFF2-40B4-BE49-F238E27FC236}">
                <a16:creationId xmlns:a16="http://schemas.microsoft.com/office/drawing/2014/main" id="{0E7197C3-3EA8-A180-62E1-6DC32B7297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404" y="209936"/>
            <a:ext cx="9683892" cy="544512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1443"/>
            <a:ext cx="14630400" cy="929944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82864"/>
            <a:ext cx="3237466" cy="929944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34252" y="53740"/>
            <a:ext cx="2368961" cy="758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Big Picture – Global Trends</a:t>
            </a:r>
            <a:endParaRPr lang="en-US" sz="464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3018CC-059D-FDE8-CFE9-F7253699B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694" y="1027723"/>
            <a:ext cx="11246478" cy="687827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89FF7C29-D345-455A-E95B-EEB85F972317}"/>
              </a:ext>
            </a:extLst>
          </p:cNvPr>
          <p:cNvSpPr/>
          <p:nvPr/>
        </p:nvSpPr>
        <p:spPr>
          <a:xfrm rot="554889">
            <a:off x="383784" y="4840884"/>
            <a:ext cx="3524543" cy="3423887"/>
          </a:xfrm>
          <a:prstGeom prst="rect">
            <a:avLst/>
          </a:prstGeom>
          <a:solidFill>
            <a:srgbClr val="FFDDFF"/>
          </a:solidFill>
          <a:ln>
            <a:solidFill>
              <a:srgbClr val="7030A0"/>
            </a:solidFill>
          </a:ln>
        </p:spPr>
        <p:txBody>
          <a:bodyPr wrap="square" lIns="0" tIns="0" rIns="0" bIns="0" rtlCol="0" anchor="t"/>
          <a:lstStyle/>
          <a:p>
            <a:pPr marL="342900" indent="-342900" algn="ctr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</a:rPr>
              <a:t>U.S. as a dominant exporter.</a:t>
            </a:r>
          </a:p>
          <a:p>
            <a:pPr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</a:rPr>
              <a:t>India as a growing player.</a:t>
            </a:r>
          </a:p>
          <a:p>
            <a:pPr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</a:rPr>
              <a:t>Brazil as a developing importer-turned-producer.</a:t>
            </a:r>
          </a:p>
          <a:p>
            <a:pPr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3E6A"/>
              </a:solidFill>
              <a:latin typeface="思源黑体-思源黑体-Regular" pitchFamily="34" charset="0"/>
              <a:ea typeface="思源黑体-思源黑体-Regular" pitchFamily="34" charset="-122"/>
            </a:endParaRPr>
          </a:p>
        </p:txBody>
      </p:sp>
      <p:pic>
        <p:nvPicPr>
          <p:cNvPr id="14" name="Graphic 13" descr="Pin with solid fill">
            <a:extLst>
              <a:ext uri="{FF2B5EF4-FFF2-40B4-BE49-F238E27FC236}">
                <a16:creationId xmlns:a16="http://schemas.microsoft.com/office/drawing/2014/main" id="{F22890C3-DB95-4F7D-D09C-1B5D3F8DF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680276">
            <a:off x="711289" y="4344015"/>
            <a:ext cx="694882" cy="694882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943600" y="5330952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8823960" y="4398264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7726680" y="5916168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5943600" y="3465576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7726680" y="2889504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950976" y="5660136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Presentation: Compiling insights into a coherent PowerPoint format for effective communication.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9710928" y="2368296"/>
            <a:ext cx="398678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Cleaning: Ensuring accuracy and consistency in trade volume and pricing datasets using Tableau Prep.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10177272" y="4398264"/>
            <a:ext cx="351129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Analysis: Identifying trends and inconsistencies in wheat trade values and volumes.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950976" y="2962656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Collection: Gathering datasets from reliable source FAOSTAT.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9710928" y="6080760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Visualization: Creating impactful charts and graphs to represent the finding using Tableau.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822960" y="58064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80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04. Life Cycle of Data Visualization</a:t>
            </a:r>
            <a:endParaRPr lang="en-US" sz="4800" dirty="0"/>
          </a:p>
        </p:txBody>
      </p:sp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36" y="1097280"/>
            <a:ext cx="2505456" cy="227685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766560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06424" y="12252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106424" y="28803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513892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7059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451713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576072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5800"/>
              </a:lnSpc>
              <a:buNone/>
            </a:pPr>
            <a:r>
              <a:rPr lang="en-US" sz="464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 Ordered World (Plot)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1106424" y="1728216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4D3E6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05</a:t>
            </a:r>
            <a:endParaRPr lang="en-US" sz="6410" dirty="0"/>
          </a:p>
        </p:txBody>
      </p:sp>
      <p:sp>
        <p:nvSpPr>
          <p:cNvPr id="13" name="Text 7"/>
          <p:cNvSpPr/>
          <p:nvPr/>
        </p:nvSpPr>
        <p:spPr>
          <a:xfrm>
            <a:off x="832104" y="390448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4315968" y="1078992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EED398-ED5A-4BEB-3157-CD7A277ED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7334" y="275697"/>
            <a:ext cx="8649250" cy="4863231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3977640"/>
            <a:ext cx="841248" cy="12984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5303520"/>
            <a:ext cx="841248" cy="12984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2642616"/>
            <a:ext cx="841248" cy="129844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815584" y="4370832"/>
            <a:ext cx="841248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5815584" y="5696712"/>
            <a:ext cx="841248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5815584" y="3044952"/>
            <a:ext cx="841248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5806440" y="1627632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402F6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Summary of the Era 1990s</a:t>
            </a:r>
            <a:endParaRPr lang="en-US" sz="4640" dirty="0"/>
          </a:p>
        </p:txBody>
      </p:sp>
      <p:sp>
        <p:nvSpPr>
          <p:cNvPr id="11" name="Text 4"/>
          <p:cNvSpPr/>
          <p:nvPr/>
        </p:nvSpPr>
        <p:spPr>
          <a:xfrm>
            <a:off x="6894576" y="5650992"/>
            <a:ext cx="666597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Brazil was largely an observer in the exports realm, mostly dependent on other nations for wheat.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6894576" y="4325112"/>
            <a:ext cx="666597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India, with its capacity challenges, remained heavily reliant on imports.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6894576" y="2999232"/>
            <a:ext cx="666597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D3E6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U.S. dominated wheat exports, saturating the market with its production.</a:t>
            </a:r>
            <a:endParaRPr lang="en-US" sz="1850" dirty="0"/>
          </a:p>
        </p:txBody>
      </p:sp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963</Words>
  <Application>Microsoft Office PowerPoint</Application>
  <PresentationFormat>Custom</PresentationFormat>
  <Paragraphs>174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Arial</vt:lpstr>
      <vt:lpstr>思源黑体-思源黑体-Medium</vt:lpstr>
      <vt:lpstr>思源黑体-思源黑体-Regular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Azmath Noorain</cp:lastModifiedBy>
  <cp:revision>2</cp:revision>
  <cp:lastPrinted>2025-04-29T14:55:19Z</cp:lastPrinted>
  <dcterms:created xsi:type="dcterms:W3CDTF">2025-04-28T23:03:23Z</dcterms:created>
  <dcterms:modified xsi:type="dcterms:W3CDTF">2025-04-29T23:47:14Z</dcterms:modified>
</cp:coreProperties>
</file>